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6" r:id="rId5"/>
    <p:sldId id="265" r:id="rId6"/>
    <p:sldId id="264" r:id="rId7"/>
    <p:sldId id="263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26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4" y="3789040"/>
            <a:ext cx="911542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CBCC30-DED3-1110-3EE6-20C03BD4B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4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5D1B68-E335-606C-8AEB-90A37FD28343}"/>
              </a:ext>
            </a:extLst>
          </p:cNvPr>
          <p:cNvSpPr/>
          <p:nvPr/>
        </p:nvSpPr>
        <p:spPr bwMode="white">
          <a:xfrm>
            <a:off x="3482776" y="2170275"/>
            <a:ext cx="409388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B4C464-062D-E738-C517-41257F97CF25}"/>
              </a:ext>
            </a:extLst>
          </p:cNvPr>
          <p:cNvSpPr/>
          <p:nvPr/>
        </p:nvSpPr>
        <p:spPr bwMode="white">
          <a:xfrm>
            <a:off x="8909553" y="2179803"/>
            <a:ext cx="428429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A92FDA-43DA-3D74-19E3-94C64C40B3A6}"/>
              </a:ext>
            </a:extLst>
          </p:cNvPr>
          <p:cNvSpPr/>
          <p:nvPr/>
        </p:nvSpPr>
        <p:spPr bwMode="white">
          <a:xfrm>
            <a:off x="1026446" y="2961080"/>
            <a:ext cx="428429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37B3810-2318-C2A3-A843-629ADDD06582}"/>
              </a:ext>
            </a:extLst>
          </p:cNvPr>
          <p:cNvSpPr/>
          <p:nvPr/>
        </p:nvSpPr>
        <p:spPr bwMode="white">
          <a:xfrm>
            <a:off x="1835702" y="2961080"/>
            <a:ext cx="238016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3E5395-20FE-3B5D-AC96-1D5AB04BE89F}"/>
              </a:ext>
            </a:extLst>
          </p:cNvPr>
          <p:cNvSpPr/>
          <p:nvPr/>
        </p:nvSpPr>
        <p:spPr bwMode="white">
          <a:xfrm>
            <a:off x="3654148" y="2875330"/>
            <a:ext cx="428429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F131AD-3344-F387-E42D-3EC67EF5F6CE}"/>
              </a:ext>
            </a:extLst>
          </p:cNvPr>
          <p:cNvSpPr/>
          <p:nvPr/>
        </p:nvSpPr>
        <p:spPr bwMode="white">
          <a:xfrm>
            <a:off x="4596694" y="2875330"/>
            <a:ext cx="418909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43C3E22-8F59-2247-50E8-F5BE0E5A285F}"/>
              </a:ext>
            </a:extLst>
          </p:cNvPr>
          <p:cNvSpPr/>
          <p:nvPr/>
        </p:nvSpPr>
        <p:spPr bwMode="white">
          <a:xfrm>
            <a:off x="5558280" y="2875330"/>
            <a:ext cx="390347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2413C1E-0279-2D0D-FD7E-3E35E9AB64D0}"/>
              </a:ext>
            </a:extLst>
          </p:cNvPr>
          <p:cNvSpPr/>
          <p:nvPr/>
        </p:nvSpPr>
        <p:spPr bwMode="white">
          <a:xfrm>
            <a:off x="6653157" y="2970608"/>
            <a:ext cx="428429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0FFBE36-D7B9-E065-8FFF-820269418DC8}"/>
              </a:ext>
            </a:extLst>
          </p:cNvPr>
          <p:cNvSpPr/>
          <p:nvPr/>
        </p:nvSpPr>
        <p:spPr bwMode="white">
          <a:xfrm>
            <a:off x="7462413" y="2970608"/>
            <a:ext cx="238015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B100489-E1B4-F7C7-1D36-C3E6BA26D6B6}"/>
              </a:ext>
            </a:extLst>
          </p:cNvPr>
          <p:cNvSpPr/>
          <p:nvPr/>
        </p:nvSpPr>
        <p:spPr bwMode="white">
          <a:xfrm>
            <a:off x="9299900" y="2875330"/>
            <a:ext cx="238015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27C2778-F83D-093D-065D-B90898941353}"/>
              </a:ext>
            </a:extLst>
          </p:cNvPr>
          <p:cNvSpPr/>
          <p:nvPr/>
        </p:nvSpPr>
        <p:spPr bwMode="white">
          <a:xfrm>
            <a:off x="10232925" y="2875330"/>
            <a:ext cx="238016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E4278F6-8EDE-4318-8576-69A8BFC11F57}"/>
              </a:ext>
            </a:extLst>
          </p:cNvPr>
          <p:cNvSpPr/>
          <p:nvPr/>
        </p:nvSpPr>
        <p:spPr bwMode="white">
          <a:xfrm>
            <a:off x="11165950" y="2875330"/>
            <a:ext cx="238016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F5E1623-A9C2-BDEF-639B-51629BB325F3}"/>
              </a:ext>
            </a:extLst>
          </p:cNvPr>
          <p:cNvSpPr/>
          <p:nvPr/>
        </p:nvSpPr>
        <p:spPr bwMode="white">
          <a:xfrm>
            <a:off x="1759537" y="3656607"/>
            <a:ext cx="399867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FCA0DF8-2213-6D9D-F7BB-049415324DF4}"/>
              </a:ext>
            </a:extLst>
          </p:cNvPr>
          <p:cNvSpPr/>
          <p:nvPr/>
        </p:nvSpPr>
        <p:spPr bwMode="white">
          <a:xfrm>
            <a:off x="7738512" y="3666135"/>
            <a:ext cx="247537" cy="27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E47B209-5F09-A6B8-6482-A359C488144C}"/>
              </a:ext>
            </a:extLst>
          </p:cNvPr>
          <p:cNvSpPr/>
          <p:nvPr/>
        </p:nvSpPr>
        <p:spPr bwMode="white">
          <a:xfrm>
            <a:off x="3682710" y="3789996"/>
            <a:ext cx="399867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64B718C-9E20-D118-9B6C-A7E5D8340E64}"/>
              </a:ext>
            </a:extLst>
          </p:cNvPr>
          <p:cNvSpPr/>
          <p:nvPr/>
        </p:nvSpPr>
        <p:spPr bwMode="white">
          <a:xfrm>
            <a:off x="4682380" y="3789996"/>
            <a:ext cx="238016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3B7337E3-049E-7B2C-23D5-03AC47010845}"/>
              </a:ext>
            </a:extLst>
          </p:cNvPr>
          <p:cNvSpPr/>
          <p:nvPr/>
        </p:nvSpPr>
        <p:spPr bwMode="white">
          <a:xfrm>
            <a:off x="5558280" y="3789996"/>
            <a:ext cx="390347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E72C3CC-68E1-6205-0127-E1F95472D425}"/>
              </a:ext>
            </a:extLst>
          </p:cNvPr>
          <p:cNvSpPr/>
          <p:nvPr/>
        </p:nvSpPr>
        <p:spPr bwMode="white">
          <a:xfrm>
            <a:off x="9204694" y="3789996"/>
            <a:ext cx="418909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606466C0-DB00-1417-A938-9C0D10CD4F74}"/>
              </a:ext>
            </a:extLst>
          </p:cNvPr>
          <p:cNvSpPr/>
          <p:nvPr/>
        </p:nvSpPr>
        <p:spPr bwMode="white">
          <a:xfrm>
            <a:off x="10232925" y="3789996"/>
            <a:ext cx="238016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3D1C2E0A-87A8-2CE2-CF3D-0852A8CF4A8B}"/>
              </a:ext>
            </a:extLst>
          </p:cNvPr>
          <p:cNvSpPr/>
          <p:nvPr/>
        </p:nvSpPr>
        <p:spPr bwMode="white">
          <a:xfrm>
            <a:off x="11080264" y="3789996"/>
            <a:ext cx="418909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7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C2C12A-3230-9A82-BD8F-E409314B5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B68C6A-421B-38B8-FD31-F29728CB4DC2}"/>
              </a:ext>
            </a:extLst>
          </p:cNvPr>
          <p:cNvSpPr/>
          <p:nvPr/>
        </p:nvSpPr>
        <p:spPr bwMode="white">
          <a:xfrm>
            <a:off x="2683041" y="1589181"/>
            <a:ext cx="42842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158116-F0F6-56AB-6F5B-C325E69A9024}"/>
              </a:ext>
            </a:extLst>
          </p:cNvPr>
          <p:cNvSpPr/>
          <p:nvPr/>
        </p:nvSpPr>
        <p:spPr bwMode="white">
          <a:xfrm>
            <a:off x="4968000" y="1598709"/>
            <a:ext cx="42842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735FED-3C68-DF56-6DCE-EDAEE81537C0}"/>
              </a:ext>
            </a:extLst>
          </p:cNvPr>
          <p:cNvSpPr/>
          <p:nvPr/>
        </p:nvSpPr>
        <p:spPr bwMode="white">
          <a:xfrm>
            <a:off x="7510016" y="1589181"/>
            <a:ext cx="418909" cy="276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A64C4D-DA99-F698-BA4A-488CA34E8A6E}"/>
              </a:ext>
            </a:extLst>
          </p:cNvPr>
          <p:cNvSpPr/>
          <p:nvPr/>
        </p:nvSpPr>
        <p:spPr bwMode="white">
          <a:xfrm>
            <a:off x="10080595" y="1598709"/>
            <a:ext cx="361785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308783-CF67-1177-2178-1B8B49F1C537}"/>
              </a:ext>
            </a:extLst>
          </p:cNvPr>
          <p:cNvSpPr/>
          <p:nvPr/>
        </p:nvSpPr>
        <p:spPr bwMode="white">
          <a:xfrm>
            <a:off x="2502148" y="2056079"/>
            <a:ext cx="39034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D0C2A3-F4C7-3D1F-A800-09350931F834}"/>
              </a:ext>
            </a:extLst>
          </p:cNvPr>
          <p:cNvSpPr/>
          <p:nvPr/>
        </p:nvSpPr>
        <p:spPr bwMode="white">
          <a:xfrm>
            <a:off x="5129851" y="2056079"/>
            <a:ext cx="437950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1032CC1-485C-C495-7C67-246BB63893BB}"/>
              </a:ext>
            </a:extLst>
          </p:cNvPr>
          <p:cNvSpPr/>
          <p:nvPr/>
        </p:nvSpPr>
        <p:spPr bwMode="white">
          <a:xfrm>
            <a:off x="7510016" y="2056079"/>
            <a:ext cx="41890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D1BA4C2-E8F2-1F02-D719-0E5631D00D2C}"/>
              </a:ext>
            </a:extLst>
          </p:cNvPr>
          <p:cNvSpPr/>
          <p:nvPr/>
        </p:nvSpPr>
        <p:spPr bwMode="white">
          <a:xfrm>
            <a:off x="10061553" y="2056079"/>
            <a:ext cx="42842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3E2F306-5A08-D06B-D83F-386E3E86E6F4}"/>
              </a:ext>
            </a:extLst>
          </p:cNvPr>
          <p:cNvSpPr/>
          <p:nvPr/>
        </p:nvSpPr>
        <p:spPr bwMode="white">
          <a:xfrm>
            <a:off x="2511669" y="2513449"/>
            <a:ext cx="437950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920E6BE-78EE-B581-770E-603644A5D166}"/>
              </a:ext>
            </a:extLst>
          </p:cNvPr>
          <p:cNvSpPr/>
          <p:nvPr/>
        </p:nvSpPr>
        <p:spPr bwMode="white">
          <a:xfrm>
            <a:off x="5139371" y="2513449"/>
            <a:ext cx="42842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FF5250C-D72B-D145-2C29-9EC657AEDAAB}"/>
              </a:ext>
            </a:extLst>
          </p:cNvPr>
          <p:cNvSpPr/>
          <p:nvPr/>
        </p:nvSpPr>
        <p:spPr bwMode="white">
          <a:xfrm>
            <a:off x="7510016" y="2513449"/>
            <a:ext cx="42842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6748DB8-BF02-C8D4-4FF8-93F742E1BCAA}"/>
              </a:ext>
            </a:extLst>
          </p:cNvPr>
          <p:cNvSpPr/>
          <p:nvPr/>
        </p:nvSpPr>
        <p:spPr bwMode="white">
          <a:xfrm>
            <a:off x="9880661" y="2513449"/>
            <a:ext cx="42842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8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C5B7CA-5C9F-8E17-C88C-364DE1787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0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F34ACD-65E4-F068-461A-DF4C91E0D6F8}"/>
              </a:ext>
            </a:extLst>
          </p:cNvPr>
          <p:cNvSpPr/>
          <p:nvPr/>
        </p:nvSpPr>
        <p:spPr bwMode="white">
          <a:xfrm>
            <a:off x="4549090" y="1675704"/>
            <a:ext cx="428429" cy="276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90AC7B-56A4-B4CC-C76A-6B304AA9A604}"/>
              </a:ext>
            </a:extLst>
          </p:cNvPr>
          <p:cNvSpPr/>
          <p:nvPr/>
        </p:nvSpPr>
        <p:spPr bwMode="white">
          <a:xfrm>
            <a:off x="5320264" y="1675704"/>
            <a:ext cx="418909" cy="276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694E18-5A40-9AEE-06CC-B38C4186D60B}"/>
              </a:ext>
            </a:extLst>
          </p:cNvPr>
          <p:cNvSpPr/>
          <p:nvPr/>
        </p:nvSpPr>
        <p:spPr bwMode="white">
          <a:xfrm>
            <a:off x="6091438" y="1675704"/>
            <a:ext cx="418909" cy="276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964243-DAEF-8BB5-CA50-89C9FAC4C903}"/>
              </a:ext>
            </a:extLst>
          </p:cNvPr>
          <p:cNvSpPr/>
          <p:nvPr/>
        </p:nvSpPr>
        <p:spPr bwMode="white">
          <a:xfrm>
            <a:off x="6853090" y="1685238"/>
            <a:ext cx="437950" cy="257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5B5C40-BAEE-644C-897D-924F518BC67C}"/>
              </a:ext>
            </a:extLst>
          </p:cNvPr>
          <p:cNvSpPr/>
          <p:nvPr/>
        </p:nvSpPr>
        <p:spPr bwMode="white">
          <a:xfrm>
            <a:off x="7624264" y="1675704"/>
            <a:ext cx="428429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A1F033-DE07-766E-82DF-5E857DB992E3}"/>
              </a:ext>
            </a:extLst>
          </p:cNvPr>
          <p:cNvSpPr/>
          <p:nvPr/>
        </p:nvSpPr>
        <p:spPr bwMode="white">
          <a:xfrm>
            <a:off x="4549090" y="2848398"/>
            <a:ext cx="428429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992D62B-795F-9B2D-DDAD-8C44515CAB40}"/>
              </a:ext>
            </a:extLst>
          </p:cNvPr>
          <p:cNvSpPr/>
          <p:nvPr/>
        </p:nvSpPr>
        <p:spPr bwMode="white">
          <a:xfrm>
            <a:off x="5329785" y="2848398"/>
            <a:ext cx="418909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05F8709-7D1B-2E76-283C-94FEE42CA329}"/>
              </a:ext>
            </a:extLst>
          </p:cNvPr>
          <p:cNvSpPr/>
          <p:nvPr/>
        </p:nvSpPr>
        <p:spPr bwMode="white">
          <a:xfrm>
            <a:off x="6091438" y="2848398"/>
            <a:ext cx="428429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D18D3B1-7123-32AA-9E55-556BE767E481}"/>
              </a:ext>
            </a:extLst>
          </p:cNvPr>
          <p:cNvSpPr/>
          <p:nvPr/>
        </p:nvSpPr>
        <p:spPr bwMode="white">
          <a:xfrm>
            <a:off x="6853090" y="2848398"/>
            <a:ext cx="428429" cy="257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1248DBF-2D68-57A4-3EC4-8616837782A3}"/>
              </a:ext>
            </a:extLst>
          </p:cNvPr>
          <p:cNvSpPr/>
          <p:nvPr/>
        </p:nvSpPr>
        <p:spPr bwMode="white">
          <a:xfrm>
            <a:off x="7662347" y="2848398"/>
            <a:ext cx="399867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B2C1A3-7301-FB6D-4906-ECA1DDB4A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80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08F455E0-F123-CF6A-AC03-55A53D032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0728"/>
            <a:ext cx="11520000" cy="313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3DCABD4F-DF7E-A1F1-0689-85C06368C0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6"/>
          <a:stretch/>
        </p:blipFill>
        <p:spPr>
          <a:xfrm>
            <a:off x="1703512" y="4118792"/>
            <a:ext cx="9865096" cy="144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7CA175-A0E4-6618-DCB9-8C7B131250D1}"/>
              </a:ext>
            </a:extLst>
          </p:cNvPr>
          <p:cNvSpPr/>
          <p:nvPr/>
        </p:nvSpPr>
        <p:spPr bwMode="white">
          <a:xfrm>
            <a:off x="1787505" y="5085423"/>
            <a:ext cx="411081" cy="258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B9802B-5A3B-9F2C-6FD6-07B838C89FD3}"/>
              </a:ext>
            </a:extLst>
          </p:cNvPr>
          <p:cNvSpPr/>
          <p:nvPr/>
        </p:nvSpPr>
        <p:spPr bwMode="white">
          <a:xfrm>
            <a:off x="2427082" y="5181129"/>
            <a:ext cx="266578" cy="38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F9A846F-F0C8-F702-9E55-7392C9519B2C}"/>
              </a:ext>
            </a:extLst>
          </p:cNvPr>
          <p:cNvSpPr/>
          <p:nvPr/>
        </p:nvSpPr>
        <p:spPr bwMode="white">
          <a:xfrm>
            <a:off x="2922156" y="5075852"/>
            <a:ext cx="428429" cy="26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71F79BF-B782-CD15-3FBA-640FECB0FABC}"/>
              </a:ext>
            </a:extLst>
          </p:cNvPr>
          <p:cNvSpPr/>
          <p:nvPr/>
        </p:nvSpPr>
        <p:spPr bwMode="white">
          <a:xfrm>
            <a:off x="3864702" y="5075852"/>
            <a:ext cx="418909" cy="26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A5DAD3E-A47F-90D3-11E2-003467151D9F}"/>
              </a:ext>
            </a:extLst>
          </p:cNvPr>
          <p:cNvSpPr/>
          <p:nvPr/>
        </p:nvSpPr>
        <p:spPr bwMode="white">
          <a:xfrm>
            <a:off x="4702520" y="5047140"/>
            <a:ext cx="409388" cy="344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8A4DA36-FBFD-B05B-10A0-A19B4A1165B0}"/>
              </a:ext>
            </a:extLst>
          </p:cNvPr>
          <p:cNvSpPr/>
          <p:nvPr/>
        </p:nvSpPr>
        <p:spPr bwMode="white">
          <a:xfrm>
            <a:off x="7111247" y="5075852"/>
            <a:ext cx="418909" cy="26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C53FB73-0B59-4EA8-C98A-4EAA1836D1A5}"/>
              </a:ext>
            </a:extLst>
          </p:cNvPr>
          <p:cNvSpPr/>
          <p:nvPr/>
        </p:nvSpPr>
        <p:spPr bwMode="white">
          <a:xfrm>
            <a:off x="7749131" y="5181129"/>
            <a:ext cx="276099" cy="38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9F7F6F0-AEDD-1CB7-7188-56BD0C51904B}"/>
              </a:ext>
            </a:extLst>
          </p:cNvPr>
          <p:cNvSpPr/>
          <p:nvPr/>
        </p:nvSpPr>
        <p:spPr bwMode="white">
          <a:xfrm>
            <a:off x="8348933" y="5075852"/>
            <a:ext cx="238016" cy="26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609AD27-29BD-2CA5-A8B3-74E26D22AAB6}"/>
              </a:ext>
            </a:extLst>
          </p:cNvPr>
          <p:cNvSpPr/>
          <p:nvPr/>
        </p:nvSpPr>
        <p:spPr bwMode="white">
          <a:xfrm>
            <a:off x="9186751" y="5075852"/>
            <a:ext cx="418909" cy="26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31ACCE7-5E09-DD54-1EE9-3743FF1ACCB5}"/>
              </a:ext>
            </a:extLst>
          </p:cNvPr>
          <p:cNvSpPr/>
          <p:nvPr/>
        </p:nvSpPr>
        <p:spPr bwMode="white">
          <a:xfrm>
            <a:off x="10034090" y="5047140"/>
            <a:ext cx="399867" cy="344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9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2023-11-24T12:18:02Z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