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7" y="3789040"/>
            <a:ext cx="74295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72269D-CC80-D230-C700-556E446BE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FC7164-3C60-BCBC-7AB8-674EFF225196}"/>
              </a:ext>
            </a:extLst>
          </p:cNvPr>
          <p:cNvSpPr/>
          <p:nvPr/>
        </p:nvSpPr>
        <p:spPr bwMode="white">
          <a:xfrm>
            <a:off x="3225719" y="3239737"/>
            <a:ext cx="247537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219FD9-AA58-AFAE-49FC-F9D24464F9B4}"/>
              </a:ext>
            </a:extLst>
          </p:cNvPr>
          <p:cNvSpPr/>
          <p:nvPr/>
        </p:nvSpPr>
        <p:spPr bwMode="white">
          <a:xfrm>
            <a:off x="6910214" y="3239737"/>
            <a:ext cx="247537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6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47C801-71A4-805F-546A-81EDB8BF1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8AF07D-CF74-D178-D983-E640D3932BB1}"/>
              </a:ext>
            </a:extLst>
          </p:cNvPr>
          <p:cNvSpPr/>
          <p:nvPr/>
        </p:nvSpPr>
        <p:spPr bwMode="white">
          <a:xfrm>
            <a:off x="8995239" y="664777"/>
            <a:ext cx="418910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FD8F14-9378-4DBA-985E-1D6A4BD61A12}"/>
              </a:ext>
            </a:extLst>
          </p:cNvPr>
          <p:cNvSpPr/>
          <p:nvPr/>
        </p:nvSpPr>
        <p:spPr bwMode="white">
          <a:xfrm>
            <a:off x="8262148" y="1312430"/>
            <a:ext cx="41890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44ADB6-0286-084D-D87A-2EFDD5A9B503}"/>
              </a:ext>
            </a:extLst>
          </p:cNvPr>
          <p:cNvSpPr/>
          <p:nvPr/>
        </p:nvSpPr>
        <p:spPr bwMode="white">
          <a:xfrm>
            <a:off x="7548099" y="2674405"/>
            <a:ext cx="41890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08B19A-1927-5666-87F6-3A573F9ECA20}"/>
              </a:ext>
            </a:extLst>
          </p:cNvPr>
          <p:cNvSpPr/>
          <p:nvPr/>
        </p:nvSpPr>
        <p:spPr bwMode="white">
          <a:xfrm>
            <a:off x="8185983" y="2683929"/>
            <a:ext cx="276099" cy="228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784AD2-EC9B-CEEC-AF22-CCE50452EF9B}"/>
              </a:ext>
            </a:extLst>
          </p:cNvPr>
          <p:cNvSpPr/>
          <p:nvPr/>
        </p:nvSpPr>
        <p:spPr bwMode="white">
          <a:xfrm>
            <a:off x="8690578" y="2674405"/>
            <a:ext cx="41890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6BA035-414C-2C03-4A4E-9D4D1CF57FF2}"/>
              </a:ext>
            </a:extLst>
          </p:cNvPr>
          <p:cNvSpPr/>
          <p:nvPr/>
        </p:nvSpPr>
        <p:spPr bwMode="white">
          <a:xfrm>
            <a:off x="9623603" y="2674405"/>
            <a:ext cx="428429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F734AF-49B2-7E22-72C6-5A1FCE1376C5}"/>
              </a:ext>
            </a:extLst>
          </p:cNvPr>
          <p:cNvSpPr/>
          <p:nvPr/>
        </p:nvSpPr>
        <p:spPr bwMode="white">
          <a:xfrm>
            <a:off x="10480462" y="2645832"/>
            <a:ext cx="390347" cy="342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7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5018AB-4300-A6BB-771D-540F2CBD3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3655D5-E927-8B69-95E9-278A38DD6CEC}"/>
              </a:ext>
            </a:extLst>
          </p:cNvPr>
          <p:cNvSpPr/>
          <p:nvPr/>
        </p:nvSpPr>
        <p:spPr bwMode="white">
          <a:xfrm>
            <a:off x="3111471" y="1989379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8E676A-0208-2DF1-7ED2-3EAE1C70F58E}"/>
              </a:ext>
            </a:extLst>
          </p:cNvPr>
          <p:cNvSpPr/>
          <p:nvPr/>
        </p:nvSpPr>
        <p:spPr bwMode="white">
          <a:xfrm>
            <a:off x="3758876" y="1998908"/>
            <a:ext cx="276099" cy="228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A010E0-76BD-8A9D-EC25-02D2A7A1DFB2}"/>
              </a:ext>
            </a:extLst>
          </p:cNvPr>
          <p:cNvSpPr/>
          <p:nvPr/>
        </p:nvSpPr>
        <p:spPr bwMode="white">
          <a:xfrm>
            <a:off x="4358677" y="1989379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021C4E-3DA3-0EAB-4522-483DB83FE5EB}"/>
              </a:ext>
            </a:extLst>
          </p:cNvPr>
          <p:cNvSpPr/>
          <p:nvPr/>
        </p:nvSpPr>
        <p:spPr bwMode="white">
          <a:xfrm>
            <a:off x="5196495" y="1989379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525BDA-8608-6CF0-6DD6-2B99869D978B}"/>
              </a:ext>
            </a:extLst>
          </p:cNvPr>
          <p:cNvSpPr/>
          <p:nvPr/>
        </p:nvSpPr>
        <p:spPr bwMode="white">
          <a:xfrm>
            <a:off x="6053355" y="1960794"/>
            <a:ext cx="390347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6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014C12-2785-00BB-05C5-BE9FD262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2BBC20-6E53-1ECC-C1A0-ECD694CC5C4A}"/>
              </a:ext>
            </a:extLst>
          </p:cNvPr>
          <p:cNvSpPr/>
          <p:nvPr/>
        </p:nvSpPr>
        <p:spPr bwMode="white">
          <a:xfrm>
            <a:off x="7091107" y="1810326"/>
            <a:ext cx="418909" cy="26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5F915C-0E93-87BD-9C0D-67EED9FA7650}"/>
              </a:ext>
            </a:extLst>
          </p:cNvPr>
          <p:cNvSpPr/>
          <p:nvPr/>
        </p:nvSpPr>
        <p:spPr bwMode="white">
          <a:xfrm>
            <a:off x="7728991" y="1819868"/>
            <a:ext cx="285619" cy="22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5E0A69-0B7E-3DBA-4ED2-E4052B3E8905}"/>
              </a:ext>
            </a:extLst>
          </p:cNvPr>
          <p:cNvSpPr/>
          <p:nvPr/>
        </p:nvSpPr>
        <p:spPr bwMode="white">
          <a:xfrm>
            <a:off x="8319272" y="1810326"/>
            <a:ext cx="238016" cy="26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DFEC00-B2AE-611A-CCEF-50890D19D403}"/>
              </a:ext>
            </a:extLst>
          </p:cNvPr>
          <p:cNvSpPr/>
          <p:nvPr/>
        </p:nvSpPr>
        <p:spPr bwMode="white">
          <a:xfrm>
            <a:off x="9166611" y="1810326"/>
            <a:ext cx="418909" cy="26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7DF922-1D24-675D-F45B-6355899D0F1D}"/>
              </a:ext>
            </a:extLst>
          </p:cNvPr>
          <p:cNvSpPr/>
          <p:nvPr/>
        </p:nvSpPr>
        <p:spPr bwMode="white">
          <a:xfrm>
            <a:off x="10013950" y="1781701"/>
            <a:ext cx="399867" cy="34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4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C58E93-EE38-2390-F9B7-28AF6335B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EFE311-4D72-8A93-6607-A9C433117B3C}"/>
              </a:ext>
            </a:extLst>
          </p:cNvPr>
          <p:cNvSpPr/>
          <p:nvPr/>
        </p:nvSpPr>
        <p:spPr bwMode="white">
          <a:xfrm>
            <a:off x="3206677" y="2171191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5D0F81-CF96-39C3-EA47-835DEFA2B1A0}"/>
              </a:ext>
            </a:extLst>
          </p:cNvPr>
          <p:cNvSpPr/>
          <p:nvPr/>
        </p:nvSpPr>
        <p:spPr bwMode="white">
          <a:xfrm>
            <a:off x="3844561" y="2180724"/>
            <a:ext cx="276099" cy="22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36CF5A-A463-ECDD-D46C-68044141F86F}"/>
              </a:ext>
            </a:extLst>
          </p:cNvPr>
          <p:cNvSpPr/>
          <p:nvPr/>
        </p:nvSpPr>
        <p:spPr bwMode="white">
          <a:xfrm>
            <a:off x="4349157" y="2171191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E1A80E-803B-CB92-949D-C7C914CDF669}"/>
              </a:ext>
            </a:extLst>
          </p:cNvPr>
          <p:cNvSpPr/>
          <p:nvPr/>
        </p:nvSpPr>
        <p:spPr bwMode="white">
          <a:xfrm>
            <a:off x="5282181" y="2171191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FB7DF2-859B-BB4E-9ADA-905BD8890D44}"/>
              </a:ext>
            </a:extLst>
          </p:cNvPr>
          <p:cNvSpPr/>
          <p:nvPr/>
        </p:nvSpPr>
        <p:spPr bwMode="white">
          <a:xfrm>
            <a:off x="6120000" y="2142593"/>
            <a:ext cx="409388" cy="34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EDE770-CC8E-53CA-97F8-3A971B303E50}"/>
              </a:ext>
            </a:extLst>
          </p:cNvPr>
          <p:cNvSpPr/>
          <p:nvPr/>
        </p:nvSpPr>
        <p:spPr bwMode="white">
          <a:xfrm>
            <a:off x="3206677" y="3620144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2309E00-964C-E4C4-4BA4-EAF39DDFF6D5}"/>
              </a:ext>
            </a:extLst>
          </p:cNvPr>
          <p:cNvSpPr/>
          <p:nvPr/>
        </p:nvSpPr>
        <p:spPr bwMode="white">
          <a:xfrm>
            <a:off x="3844561" y="3725003"/>
            <a:ext cx="266578" cy="3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3342030-125B-6966-0B2C-315AE7D61762}"/>
              </a:ext>
            </a:extLst>
          </p:cNvPr>
          <p:cNvSpPr/>
          <p:nvPr/>
        </p:nvSpPr>
        <p:spPr bwMode="white">
          <a:xfrm>
            <a:off x="4349157" y="3620144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BAF228A-3599-75B3-C612-29B697109A96}"/>
              </a:ext>
            </a:extLst>
          </p:cNvPr>
          <p:cNvSpPr/>
          <p:nvPr/>
        </p:nvSpPr>
        <p:spPr bwMode="white">
          <a:xfrm>
            <a:off x="5282181" y="3620144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7A8E675-F423-C1B9-94D8-E03B03DA7EC2}"/>
              </a:ext>
            </a:extLst>
          </p:cNvPr>
          <p:cNvSpPr/>
          <p:nvPr/>
        </p:nvSpPr>
        <p:spPr bwMode="white">
          <a:xfrm>
            <a:off x="6120000" y="3601079"/>
            <a:ext cx="409388" cy="333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