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5" y="2636912"/>
            <a:ext cx="82772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861048"/>
            <a:ext cx="912495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1BBA75-23B1-117E-194B-0DF2090C9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3F9A95-CBF1-63FC-14AD-81144532C5F5}"/>
              </a:ext>
            </a:extLst>
          </p:cNvPr>
          <p:cNvSpPr/>
          <p:nvPr/>
        </p:nvSpPr>
        <p:spPr bwMode="white">
          <a:xfrm>
            <a:off x="3463735" y="2287044"/>
            <a:ext cx="428429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5A2D90-8C0A-E938-3CB6-072325E0B39B}"/>
              </a:ext>
            </a:extLst>
          </p:cNvPr>
          <p:cNvSpPr/>
          <p:nvPr/>
        </p:nvSpPr>
        <p:spPr bwMode="white">
          <a:xfrm>
            <a:off x="8928595" y="2277504"/>
            <a:ext cx="428429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C14CD6-8A13-31E1-0AF4-6DB3B3ADD38B}"/>
              </a:ext>
            </a:extLst>
          </p:cNvPr>
          <p:cNvSpPr/>
          <p:nvPr/>
        </p:nvSpPr>
        <p:spPr bwMode="white">
          <a:xfrm>
            <a:off x="3654148" y="2945292"/>
            <a:ext cx="428429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4C8116-089B-7061-C2A0-676D8D3AE0B6}"/>
              </a:ext>
            </a:extLst>
          </p:cNvPr>
          <p:cNvSpPr/>
          <p:nvPr/>
        </p:nvSpPr>
        <p:spPr bwMode="white">
          <a:xfrm>
            <a:off x="4587173" y="2945292"/>
            <a:ext cx="428429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BE6F7C2-BA47-C55C-2844-FFF16A1D20A6}"/>
              </a:ext>
            </a:extLst>
          </p:cNvPr>
          <p:cNvSpPr/>
          <p:nvPr/>
        </p:nvSpPr>
        <p:spPr bwMode="white">
          <a:xfrm>
            <a:off x="5529719" y="2945292"/>
            <a:ext cx="418909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C89454E-104C-E934-3875-1C5033930A38}"/>
              </a:ext>
            </a:extLst>
          </p:cNvPr>
          <p:cNvSpPr/>
          <p:nvPr/>
        </p:nvSpPr>
        <p:spPr bwMode="white">
          <a:xfrm>
            <a:off x="9299900" y="2945292"/>
            <a:ext cx="238015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DB0F775-98D4-C482-23F6-960F2DD6F66F}"/>
              </a:ext>
            </a:extLst>
          </p:cNvPr>
          <p:cNvSpPr/>
          <p:nvPr/>
        </p:nvSpPr>
        <p:spPr bwMode="white">
          <a:xfrm>
            <a:off x="10232925" y="2945292"/>
            <a:ext cx="238016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87F1963-D3A7-E202-A657-294C3C698122}"/>
              </a:ext>
            </a:extLst>
          </p:cNvPr>
          <p:cNvSpPr/>
          <p:nvPr/>
        </p:nvSpPr>
        <p:spPr bwMode="white">
          <a:xfrm>
            <a:off x="11165950" y="2945292"/>
            <a:ext cx="238016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236B4DA-E76F-C3BD-C0E3-21EF304B521F}"/>
              </a:ext>
            </a:extLst>
          </p:cNvPr>
          <p:cNvSpPr/>
          <p:nvPr/>
        </p:nvSpPr>
        <p:spPr bwMode="white">
          <a:xfrm>
            <a:off x="1026446" y="3088390"/>
            <a:ext cx="428429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8661DAE-EEEA-1A92-B15F-D578E5DC910D}"/>
              </a:ext>
            </a:extLst>
          </p:cNvPr>
          <p:cNvSpPr/>
          <p:nvPr/>
        </p:nvSpPr>
        <p:spPr bwMode="white">
          <a:xfrm>
            <a:off x="1835702" y="3088390"/>
            <a:ext cx="238016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680B048-4C0B-26E6-653A-21D3582B3FF2}"/>
              </a:ext>
            </a:extLst>
          </p:cNvPr>
          <p:cNvSpPr/>
          <p:nvPr/>
        </p:nvSpPr>
        <p:spPr bwMode="white">
          <a:xfrm>
            <a:off x="6757884" y="3078850"/>
            <a:ext cx="238015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33EA802-71CA-5363-0E32-2AA3355BF351}"/>
              </a:ext>
            </a:extLst>
          </p:cNvPr>
          <p:cNvSpPr/>
          <p:nvPr/>
        </p:nvSpPr>
        <p:spPr bwMode="white">
          <a:xfrm>
            <a:off x="7376727" y="3078850"/>
            <a:ext cx="428429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65C74AF-5BAB-DCE2-1062-64FF16C03335}"/>
              </a:ext>
            </a:extLst>
          </p:cNvPr>
          <p:cNvSpPr/>
          <p:nvPr/>
        </p:nvSpPr>
        <p:spPr bwMode="white">
          <a:xfrm>
            <a:off x="1730975" y="3784797"/>
            <a:ext cx="428429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5A0C213-254A-BC9C-DD85-168D7E285E81}"/>
              </a:ext>
            </a:extLst>
          </p:cNvPr>
          <p:cNvSpPr/>
          <p:nvPr/>
        </p:nvSpPr>
        <p:spPr bwMode="white">
          <a:xfrm>
            <a:off x="3654148" y="3794337"/>
            <a:ext cx="428429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116CADD-691A-20B5-0855-91DE4FE80E13}"/>
              </a:ext>
            </a:extLst>
          </p:cNvPr>
          <p:cNvSpPr/>
          <p:nvPr/>
        </p:nvSpPr>
        <p:spPr bwMode="white">
          <a:xfrm>
            <a:off x="4682380" y="3794337"/>
            <a:ext cx="238016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BD2D7DF1-1F3C-C5A0-985E-98F693E332E1}"/>
              </a:ext>
            </a:extLst>
          </p:cNvPr>
          <p:cNvSpPr/>
          <p:nvPr/>
        </p:nvSpPr>
        <p:spPr bwMode="white">
          <a:xfrm>
            <a:off x="5529719" y="3794337"/>
            <a:ext cx="418909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997B7D5-1220-9A02-717D-0CC3BFA598C5}"/>
              </a:ext>
            </a:extLst>
          </p:cNvPr>
          <p:cNvSpPr/>
          <p:nvPr/>
        </p:nvSpPr>
        <p:spPr bwMode="white">
          <a:xfrm>
            <a:off x="7471933" y="3775257"/>
            <a:ext cx="238016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8CBACAD-7F37-7DB6-9A73-CF034C01B5A7}"/>
              </a:ext>
            </a:extLst>
          </p:cNvPr>
          <p:cNvSpPr/>
          <p:nvPr/>
        </p:nvSpPr>
        <p:spPr bwMode="white">
          <a:xfrm>
            <a:off x="9204694" y="3794337"/>
            <a:ext cx="418909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A093AF3-183D-04DF-F692-84E6D44208DC}"/>
              </a:ext>
            </a:extLst>
          </p:cNvPr>
          <p:cNvSpPr/>
          <p:nvPr/>
        </p:nvSpPr>
        <p:spPr bwMode="white">
          <a:xfrm>
            <a:off x="10232925" y="3794337"/>
            <a:ext cx="238016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EDD5A738-F1F3-1E10-2B39-0B22484916D3}"/>
              </a:ext>
            </a:extLst>
          </p:cNvPr>
          <p:cNvSpPr/>
          <p:nvPr/>
        </p:nvSpPr>
        <p:spPr bwMode="white">
          <a:xfrm>
            <a:off x="11080264" y="3794337"/>
            <a:ext cx="418909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6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B2269D-8421-9799-11DB-7FBFD91AC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0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ACDC9B-E398-3331-A3A2-CEAF1F1AD077}"/>
              </a:ext>
            </a:extLst>
          </p:cNvPr>
          <p:cNvSpPr/>
          <p:nvPr/>
        </p:nvSpPr>
        <p:spPr bwMode="white">
          <a:xfrm>
            <a:off x="2387900" y="1522018"/>
            <a:ext cx="418909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219008-517C-81B0-C6FF-2E81A6A08ED5}"/>
              </a:ext>
            </a:extLst>
          </p:cNvPr>
          <p:cNvSpPr/>
          <p:nvPr/>
        </p:nvSpPr>
        <p:spPr bwMode="white">
          <a:xfrm>
            <a:off x="4987041" y="1522018"/>
            <a:ext cx="428429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0F2073-D6AD-B01A-52C4-DEF0E2CF1358}"/>
              </a:ext>
            </a:extLst>
          </p:cNvPr>
          <p:cNvSpPr/>
          <p:nvPr/>
        </p:nvSpPr>
        <p:spPr bwMode="white">
          <a:xfrm>
            <a:off x="7814677" y="1522018"/>
            <a:ext cx="418910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B19EB1-BCBB-EFEB-EB6E-3CEFABADD329}"/>
              </a:ext>
            </a:extLst>
          </p:cNvPr>
          <p:cNvSpPr/>
          <p:nvPr/>
        </p:nvSpPr>
        <p:spPr bwMode="white">
          <a:xfrm>
            <a:off x="10718479" y="1522018"/>
            <a:ext cx="437950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A7EFC8-2F56-E581-D5C5-AF31DA7BEC5F}"/>
              </a:ext>
            </a:extLst>
          </p:cNvPr>
          <p:cNvSpPr/>
          <p:nvPr/>
        </p:nvSpPr>
        <p:spPr bwMode="white">
          <a:xfrm>
            <a:off x="2216528" y="2122076"/>
            <a:ext cx="418909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3E740C-BA70-F302-47A1-53C06BD4447E}"/>
              </a:ext>
            </a:extLst>
          </p:cNvPr>
          <p:cNvSpPr/>
          <p:nvPr/>
        </p:nvSpPr>
        <p:spPr bwMode="white">
          <a:xfrm>
            <a:off x="4806148" y="2122076"/>
            <a:ext cx="428429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6EA7296-D29C-116A-104B-CB1B09FB3009}"/>
              </a:ext>
            </a:extLst>
          </p:cNvPr>
          <p:cNvSpPr/>
          <p:nvPr/>
        </p:nvSpPr>
        <p:spPr bwMode="white">
          <a:xfrm>
            <a:off x="7300561" y="2122076"/>
            <a:ext cx="428429" cy="26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7E49C93-04F2-2126-C3CE-7F1DC30ABE40}"/>
              </a:ext>
            </a:extLst>
          </p:cNvPr>
          <p:cNvSpPr/>
          <p:nvPr/>
        </p:nvSpPr>
        <p:spPr bwMode="white">
          <a:xfrm>
            <a:off x="10213884" y="2112552"/>
            <a:ext cx="428429" cy="27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6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C7B460-C6BD-5293-0812-AE6807D94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0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AE02DB-4521-5754-8FB1-3D8FE1205611}"/>
              </a:ext>
            </a:extLst>
          </p:cNvPr>
          <p:cNvSpPr/>
          <p:nvPr/>
        </p:nvSpPr>
        <p:spPr bwMode="white">
          <a:xfrm>
            <a:off x="1426314" y="2559975"/>
            <a:ext cx="2418247" cy="771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E699CB-E32C-D517-BBCB-763A161AE5E3}"/>
              </a:ext>
            </a:extLst>
          </p:cNvPr>
          <p:cNvSpPr/>
          <p:nvPr/>
        </p:nvSpPr>
        <p:spPr bwMode="white">
          <a:xfrm>
            <a:off x="5939107" y="2588546"/>
            <a:ext cx="4646082" cy="771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9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29E147-A96F-444E-ABF3-DB7453B169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BB4589-2289-7706-2B93-AA7903274E1C}"/>
              </a:ext>
            </a:extLst>
          </p:cNvPr>
          <p:cNvSpPr/>
          <p:nvPr/>
        </p:nvSpPr>
        <p:spPr bwMode="white">
          <a:xfrm>
            <a:off x="7462413" y="2963078"/>
            <a:ext cx="418909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8D8D98-EAF1-87F9-86DE-A3A6BA444A49}"/>
              </a:ext>
            </a:extLst>
          </p:cNvPr>
          <p:cNvSpPr/>
          <p:nvPr/>
        </p:nvSpPr>
        <p:spPr bwMode="white">
          <a:xfrm>
            <a:off x="8109818" y="2972613"/>
            <a:ext cx="276099" cy="219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1269CF-877D-AD3C-ABD9-25042022C6C0}"/>
              </a:ext>
            </a:extLst>
          </p:cNvPr>
          <p:cNvSpPr/>
          <p:nvPr/>
        </p:nvSpPr>
        <p:spPr bwMode="white">
          <a:xfrm>
            <a:off x="8604892" y="2963078"/>
            <a:ext cx="428429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E7AAA4B-0819-BDD4-5154-FC4DF351A350}"/>
              </a:ext>
            </a:extLst>
          </p:cNvPr>
          <p:cNvSpPr/>
          <p:nvPr/>
        </p:nvSpPr>
        <p:spPr bwMode="white">
          <a:xfrm>
            <a:off x="9547438" y="2963078"/>
            <a:ext cx="418909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BB7F0F-28BE-9F4A-D502-A4F503E1B0A8}"/>
              </a:ext>
            </a:extLst>
          </p:cNvPr>
          <p:cNvSpPr/>
          <p:nvPr/>
        </p:nvSpPr>
        <p:spPr bwMode="white">
          <a:xfrm>
            <a:off x="7462413" y="4507761"/>
            <a:ext cx="418909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86C1D51-E7A3-7D82-4724-56B5CEF79B48}"/>
              </a:ext>
            </a:extLst>
          </p:cNvPr>
          <p:cNvSpPr/>
          <p:nvPr/>
        </p:nvSpPr>
        <p:spPr bwMode="white">
          <a:xfrm>
            <a:off x="8109818" y="4517296"/>
            <a:ext cx="276099" cy="219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8AE23AE-6F0F-7C94-BCE9-380EF6A8D91F}"/>
              </a:ext>
            </a:extLst>
          </p:cNvPr>
          <p:cNvSpPr/>
          <p:nvPr/>
        </p:nvSpPr>
        <p:spPr bwMode="white">
          <a:xfrm>
            <a:off x="8700099" y="4507761"/>
            <a:ext cx="238016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40CD8AC-6D82-BB0B-49C5-113CC91C012F}"/>
              </a:ext>
            </a:extLst>
          </p:cNvPr>
          <p:cNvSpPr/>
          <p:nvPr/>
        </p:nvSpPr>
        <p:spPr bwMode="white">
          <a:xfrm>
            <a:off x="9537917" y="4507761"/>
            <a:ext cx="428429" cy="26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0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2023-11-24T12:07:03Z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