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26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5" y="2636912"/>
            <a:ext cx="82772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09" y="3789040"/>
            <a:ext cx="627697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372718-F675-A0B5-93C2-CF64516C7E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14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3F8814E-57BB-4D1F-32DC-7F14F4D48E41}"/>
              </a:ext>
            </a:extLst>
          </p:cNvPr>
          <p:cNvSpPr/>
          <p:nvPr/>
        </p:nvSpPr>
        <p:spPr bwMode="white">
          <a:xfrm>
            <a:off x="931239" y="4122386"/>
            <a:ext cx="418909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9042753-165D-0716-165D-3761260B42F6}"/>
              </a:ext>
            </a:extLst>
          </p:cNvPr>
          <p:cNvSpPr/>
          <p:nvPr/>
        </p:nvSpPr>
        <p:spPr bwMode="white">
          <a:xfrm>
            <a:off x="1864264" y="4122386"/>
            <a:ext cx="418909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5130A30-F687-08A7-DA14-D8B3121C70B8}"/>
              </a:ext>
            </a:extLst>
          </p:cNvPr>
          <p:cNvSpPr/>
          <p:nvPr/>
        </p:nvSpPr>
        <p:spPr bwMode="white">
          <a:xfrm>
            <a:off x="2797289" y="4122386"/>
            <a:ext cx="428429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5758E78-9187-A98E-A1A6-EC688A07E93A}"/>
              </a:ext>
            </a:extLst>
          </p:cNvPr>
          <p:cNvSpPr/>
          <p:nvPr/>
        </p:nvSpPr>
        <p:spPr bwMode="white">
          <a:xfrm>
            <a:off x="4101619" y="4122386"/>
            <a:ext cx="428429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E5AF2E5-9805-E679-FD2C-8C148F03A9D2}"/>
              </a:ext>
            </a:extLst>
          </p:cNvPr>
          <p:cNvSpPr/>
          <p:nvPr/>
        </p:nvSpPr>
        <p:spPr bwMode="white">
          <a:xfrm>
            <a:off x="5044165" y="4122386"/>
            <a:ext cx="418909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53F6A3E-6FE1-D83A-362F-D660CDF02E04}"/>
              </a:ext>
            </a:extLst>
          </p:cNvPr>
          <p:cNvSpPr/>
          <p:nvPr/>
        </p:nvSpPr>
        <p:spPr bwMode="white">
          <a:xfrm>
            <a:off x="5977190" y="4122386"/>
            <a:ext cx="418909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E4E0AC8-7F0A-DCAB-F28B-ADAA96EE7004}"/>
              </a:ext>
            </a:extLst>
          </p:cNvPr>
          <p:cNvSpPr/>
          <p:nvPr/>
        </p:nvSpPr>
        <p:spPr bwMode="white">
          <a:xfrm>
            <a:off x="8766743" y="4122386"/>
            <a:ext cx="418909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8A8DD2E-8A7A-1B83-3E1D-E7E59B02C533}"/>
              </a:ext>
            </a:extLst>
          </p:cNvPr>
          <p:cNvSpPr/>
          <p:nvPr/>
        </p:nvSpPr>
        <p:spPr bwMode="white">
          <a:xfrm>
            <a:off x="9699768" y="4122386"/>
            <a:ext cx="428429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DB0BCB5-CDCF-CFF9-CC1C-B5AA36B19E5E}"/>
              </a:ext>
            </a:extLst>
          </p:cNvPr>
          <p:cNvSpPr/>
          <p:nvPr/>
        </p:nvSpPr>
        <p:spPr bwMode="white">
          <a:xfrm>
            <a:off x="10632793" y="4122386"/>
            <a:ext cx="428429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85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4C06D8-9033-107C-0425-5AE5F4A7E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6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D95D1E-544A-4AA8-BA94-91D9E09D4270}"/>
              </a:ext>
            </a:extLst>
          </p:cNvPr>
          <p:cNvSpPr/>
          <p:nvPr/>
        </p:nvSpPr>
        <p:spPr bwMode="white">
          <a:xfrm>
            <a:off x="2340297" y="1761543"/>
            <a:ext cx="238016" cy="26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749BB7-D9EB-F743-CB8F-7F31911D759B}"/>
              </a:ext>
            </a:extLst>
          </p:cNvPr>
          <p:cNvSpPr/>
          <p:nvPr/>
        </p:nvSpPr>
        <p:spPr bwMode="white">
          <a:xfrm>
            <a:off x="5186975" y="1761543"/>
            <a:ext cx="238016" cy="26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FD152E-8597-0C2D-8097-0418CEDA19C5}"/>
              </a:ext>
            </a:extLst>
          </p:cNvPr>
          <p:cNvSpPr/>
          <p:nvPr/>
        </p:nvSpPr>
        <p:spPr bwMode="white">
          <a:xfrm>
            <a:off x="7586181" y="1761543"/>
            <a:ext cx="238016" cy="26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8399EC6-C17D-093B-A8FF-906036E7A702}"/>
              </a:ext>
            </a:extLst>
          </p:cNvPr>
          <p:cNvSpPr/>
          <p:nvPr/>
        </p:nvSpPr>
        <p:spPr bwMode="white">
          <a:xfrm>
            <a:off x="10442380" y="1761543"/>
            <a:ext cx="238015" cy="26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043666F-B07D-A170-0BD1-7560EDC1381D}"/>
              </a:ext>
            </a:extLst>
          </p:cNvPr>
          <p:cNvSpPr/>
          <p:nvPr/>
        </p:nvSpPr>
        <p:spPr bwMode="white">
          <a:xfrm>
            <a:off x="2568793" y="2619631"/>
            <a:ext cx="409388" cy="26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A1BBE0D-B054-7581-F372-36485D656163}"/>
              </a:ext>
            </a:extLst>
          </p:cNvPr>
          <p:cNvSpPr/>
          <p:nvPr/>
        </p:nvSpPr>
        <p:spPr bwMode="white">
          <a:xfrm>
            <a:off x="5577322" y="2619631"/>
            <a:ext cx="409388" cy="26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81F7BC9-108F-6BA2-547E-69FC96A948A8}"/>
              </a:ext>
            </a:extLst>
          </p:cNvPr>
          <p:cNvSpPr/>
          <p:nvPr/>
        </p:nvSpPr>
        <p:spPr bwMode="white">
          <a:xfrm>
            <a:off x="7824198" y="2619631"/>
            <a:ext cx="409388" cy="26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6FDD260-97F8-457E-B029-528F66077E98}"/>
              </a:ext>
            </a:extLst>
          </p:cNvPr>
          <p:cNvSpPr/>
          <p:nvPr/>
        </p:nvSpPr>
        <p:spPr bwMode="white">
          <a:xfrm>
            <a:off x="10832727" y="2619631"/>
            <a:ext cx="409388" cy="26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5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E846F3-179F-1DFF-A85F-F28EC97B89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9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9E70F28-3025-FEBA-4F94-19B5902B7154}"/>
              </a:ext>
            </a:extLst>
          </p:cNvPr>
          <p:cNvSpPr/>
          <p:nvPr/>
        </p:nvSpPr>
        <p:spPr bwMode="white">
          <a:xfrm>
            <a:off x="3911206" y="1695222"/>
            <a:ext cx="428429" cy="267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E2C39F5-5D27-0FC1-943E-FC88C7E86556}"/>
              </a:ext>
            </a:extLst>
          </p:cNvPr>
          <p:cNvSpPr/>
          <p:nvPr/>
        </p:nvSpPr>
        <p:spPr bwMode="white">
          <a:xfrm>
            <a:off x="6062876" y="1695222"/>
            <a:ext cx="428429" cy="276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ADE1D49-CD96-5172-12B1-1A8CDAE7F943}"/>
              </a:ext>
            </a:extLst>
          </p:cNvPr>
          <p:cNvSpPr/>
          <p:nvPr/>
        </p:nvSpPr>
        <p:spPr bwMode="white">
          <a:xfrm>
            <a:off x="8214545" y="1695222"/>
            <a:ext cx="428429" cy="267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3765831-3F3B-61E9-D22F-C9216072B163}"/>
              </a:ext>
            </a:extLst>
          </p:cNvPr>
          <p:cNvSpPr/>
          <p:nvPr/>
        </p:nvSpPr>
        <p:spPr bwMode="white">
          <a:xfrm>
            <a:off x="10356694" y="1695222"/>
            <a:ext cx="428429" cy="267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BAF8E66-5AC0-EFC7-D2D3-A91C0D5867F6}"/>
              </a:ext>
            </a:extLst>
          </p:cNvPr>
          <p:cNvSpPr/>
          <p:nvPr/>
        </p:nvSpPr>
        <p:spPr bwMode="white">
          <a:xfrm>
            <a:off x="3911206" y="2772938"/>
            <a:ext cx="428429" cy="276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5D6E2C2-52A1-34FF-7448-EA2DA388DFAB}"/>
              </a:ext>
            </a:extLst>
          </p:cNvPr>
          <p:cNvSpPr/>
          <p:nvPr/>
        </p:nvSpPr>
        <p:spPr bwMode="white">
          <a:xfrm>
            <a:off x="6053355" y="2772938"/>
            <a:ext cx="437950" cy="276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B0C6606-7BA3-D5D5-5E08-64F1F81F216A}"/>
              </a:ext>
            </a:extLst>
          </p:cNvPr>
          <p:cNvSpPr/>
          <p:nvPr/>
        </p:nvSpPr>
        <p:spPr bwMode="white">
          <a:xfrm>
            <a:off x="8214545" y="2772938"/>
            <a:ext cx="428429" cy="276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5D2B910-6216-B40E-A65F-776E5565BB32}"/>
              </a:ext>
            </a:extLst>
          </p:cNvPr>
          <p:cNvSpPr/>
          <p:nvPr/>
        </p:nvSpPr>
        <p:spPr bwMode="white">
          <a:xfrm>
            <a:off x="10366214" y="2772938"/>
            <a:ext cx="418909" cy="276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70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0A0051-4837-705D-C936-73BC6373F7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14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1170BD-E04E-5B77-EBA1-3A8CA245B127}"/>
              </a:ext>
            </a:extLst>
          </p:cNvPr>
          <p:cNvSpPr/>
          <p:nvPr/>
        </p:nvSpPr>
        <p:spPr bwMode="white">
          <a:xfrm>
            <a:off x="4206347" y="4198587"/>
            <a:ext cx="418909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91F791A-F943-B063-84C5-44CAE40F7438}"/>
              </a:ext>
            </a:extLst>
          </p:cNvPr>
          <p:cNvSpPr/>
          <p:nvPr/>
        </p:nvSpPr>
        <p:spPr bwMode="white">
          <a:xfrm>
            <a:off x="4844231" y="4208112"/>
            <a:ext cx="285619" cy="22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4145D60-181B-A28A-E533-3BB5DFAC453C}"/>
              </a:ext>
            </a:extLst>
          </p:cNvPr>
          <p:cNvSpPr/>
          <p:nvPr/>
        </p:nvSpPr>
        <p:spPr bwMode="white">
          <a:xfrm>
            <a:off x="5348826" y="4198587"/>
            <a:ext cx="418909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CCF3691-D803-6609-C6A9-C51165F5E5F8}"/>
              </a:ext>
            </a:extLst>
          </p:cNvPr>
          <p:cNvSpPr/>
          <p:nvPr/>
        </p:nvSpPr>
        <p:spPr bwMode="white">
          <a:xfrm>
            <a:off x="6291371" y="4198587"/>
            <a:ext cx="418909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0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6</cp:revision>
  <dcterms:created xsi:type="dcterms:W3CDTF">2023-11-22T06:51:54Z</dcterms:created>
  <dcterms:modified xsi:type="dcterms:W3CDTF">2023-11-24T12:05:13Z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