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4" r:id="rId5"/>
    <p:sldId id="263" r:id="rId6"/>
    <p:sldId id="262" r:id="rId7"/>
    <p:sldId id="261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 autoAdjust="0"/>
    <p:restoredTop sz="94660"/>
  </p:normalViewPr>
  <p:slideViewPr>
    <p:cSldViewPr showGuides="1">
      <p:cViewPr varScale="1">
        <p:scale>
          <a:sx n="68" d="100"/>
          <a:sy n="68" d="100"/>
        </p:scale>
        <p:origin x="84" y="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2132856"/>
            <a:ext cx="8705850" cy="1085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3501008"/>
            <a:ext cx="11210925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B0067E8-A1BA-E625-B9B0-3C94ADC0E7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83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772D865-B3C3-4982-D3E8-BA7333400FEE}"/>
              </a:ext>
            </a:extLst>
          </p:cNvPr>
          <p:cNvSpPr/>
          <p:nvPr/>
        </p:nvSpPr>
        <p:spPr bwMode="white">
          <a:xfrm>
            <a:off x="3368528" y="2017965"/>
            <a:ext cx="238016" cy="257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61E665D-6F1D-4690-418E-F006B4313D5F}"/>
              </a:ext>
            </a:extLst>
          </p:cNvPr>
          <p:cNvSpPr/>
          <p:nvPr/>
        </p:nvSpPr>
        <p:spPr bwMode="white">
          <a:xfrm>
            <a:off x="5748694" y="2017965"/>
            <a:ext cx="228495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7B3D579-D4FB-5B87-0577-AFBC15E60301}"/>
              </a:ext>
            </a:extLst>
          </p:cNvPr>
          <p:cNvSpPr/>
          <p:nvPr/>
        </p:nvSpPr>
        <p:spPr bwMode="white">
          <a:xfrm>
            <a:off x="9480793" y="2017965"/>
            <a:ext cx="238015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271DEE0-8CEC-4E5B-B0DC-F02BEB24E18C}"/>
              </a:ext>
            </a:extLst>
          </p:cNvPr>
          <p:cNvSpPr/>
          <p:nvPr/>
        </p:nvSpPr>
        <p:spPr bwMode="white">
          <a:xfrm>
            <a:off x="2454545" y="3237617"/>
            <a:ext cx="428429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44AF598-307C-0C0F-CFF1-D25EA507FC60}"/>
              </a:ext>
            </a:extLst>
          </p:cNvPr>
          <p:cNvSpPr/>
          <p:nvPr/>
        </p:nvSpPr>
        <p:spPr bwMode="white">
          <a:xfrm>
            <a:off x="7548099" y="3847444"/>
            <a:ext cx="418909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C960B57-A472-4021-73B6-3B0915778FBA}"/>
              </a:ext>
            </a:extLst>
          </p:cNvPr>
          <p:cNvSpPr/>
          <p:nvPr/>
        </p:nvSpPr>
        <p:spPr bwMode="white">
          <a:xfrm>
            <a:off x="3101950" y="4466799"/>
            <a:ext cx="238016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78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B3CC4AB-575E-0DC2-C195-F0EDA4F70D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90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FCDE4BA-964D-94DA-5741-AB42C326D21E}"/>
              </a:ext>
            </a:extLst>
          </p:cNvPr>
          <p:cNvSpPr/>
          <p:nvPr/>
        </p:nvSpPr>
        <p:spPr bwMode="white">
          <a:xfrm>
            <a:off x="2483107" y="1495143"/>
            <a:ext cx="428429" cy="267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FC84926-4978-06DA-77D4-2733B02ABE04}"/>
              </a:ext>
            </a:extLst>
          </p:cNvPr>
          <p:cNvSpPr/>
          <p:nvPr/>
        </p:nvSpPr>
        <p:spPr bwMode="white">
          <a:xfrm>
            <a:off x="5120330" y="1485604"/>
            <a:ext cx="238016" cy="267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4B1AF67-6995-3758-5CA0-1E0138155570}"/>
              </a:ext>
            </a:extLst>
          </p:cNvPr>
          <p:cNvSpPr/>
          <p:nvPr/>
        </p:nvSpPr>
        <p:spPr bwMode="white">
          <a:xfrm>
            <a:off x="7490975" y="1485604"/>
            <a:ext cx="428429" cy="276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108CE22-465D-1644-B346-F2D8520D34F2}"/>
              </a:ext>
            </a:extLst>
          </p:cNvPr>
          <p:cNvSpPr/>
          <p:nvPr/>
        </p:nvSpPr>
        <p:spPr bwMode="white">
          <a:xfrm>
            <a:off x="10118677" y="1495143"/>
            <a:ext cx="428429" cy="267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F69880B-1FED-CDE2-9D78-90E076E4F737}"/>
              </a:ext>
            </a:extLst>
          </p:cNvPr>
          <p:cNvSpPr/>
          <p:nvPr/>
        </p:nvSpPr>
        <p:spPr bwMode="white">
          <a:xfrm>
            <a:off x="2483107" y="2048406"/>
            <a:ext cx="428429" cy="267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C5D2E2F-5C35-344A-C420-C333F729AB4E}"/>
              </a:ext>
            </a:extLst>
          </p:cNvPr>
          <p:cNvSpPr/>
          <p:nvPr/>
        </p:nvSpPr>
        <p:spPr bwMode="white">
          <a:xfrm>
            <a:off x="4939438" y="2029328"/>
            <a:ext cx="437950" cy="276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9132D11-DB93-C17E-AFBF-B8FE6F0061D1}"/>
              </a:ext>
            </a:extLst>
          </p:cNvPr>
          <p:cNvSpPr/>
          <p:nvPr/>
        </p:nvSpPr>
        <p:spPr bwMode="white">
          <a:xfrm>
            <a:off x="7652826" y="2048406"/>
            <a:ext cx="257057" cy="257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C742388-FDE1-2FA8-CE49-E6C2832F36C4}"/>
              </a:ext>
            </a:extLst>
          </p:cNvPr>
          <p:cNvSpPr/>
          <p:nvPr/>
        </p:nvSpPr>
        <p:spPr bwMode="white">
          <a:xfrm>
            <a:off x="10118677" y="2048406"/>
            <a:ext cx="428429" cy="267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3CAEF2E-EF57-6D3A-565E-5D5C5CC33ED7}"/>
              </a:ext>
            </a:extLst>
          </p:cNvPr>
          <p:cNvSpPr/>
          <p:nvPr/>
        </p:nvSpPr>
        <p:spPr bwMode="white">
          <a:xfrm>
            <a:off x="2492628" y="2592130"/>
            <a:ext cx="418909" cy="276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24401B5-C152-F92F-EC60-3A639936AD50}"/>
              </a:ext>
            </a:extLst>
          </p:cNvPr>
          <p:cNvSpPr/>
          <p:nvPr/>
        </p:nvSpPr>
        <p:spPr bwMode="white">
          <a:xfrm>
            <a:off x="4948958" y="2582591"/>
            <a:ext cx="437950" cy="267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F1C77E7-A4A3-FBE9-3873-87026CEFFB4F}"/>
              </a:ext>
            </a:extLst>
          </p:cNvPr>
          <p:cNvSpPr/>
          <p:nvPr/>
        </p:nvSpPr>
        <p:spPr bwMode="white">
          <a:xfrm>
            <a:off x="7662347" y="2592130"/>
            <a:ext cx="238016" cy="267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756DC105-DF22-8DC9-B4B9-3805DB272B88}"/>
              </a:ext>
            </a:extLst>
          </p:cNvPr>
          <p:cNvSpPr/>
          <p:nvPr/>
        </p:nvSpPr>
        <p:spPr bwMode="white">
          <a:xfrm>
            <a:off x="10118677" y="2601669"/>
            <a:ext cx="428429" cy="267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5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C0933FE-8B59-A8F5-F42D-AC6E09A029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34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6690FF1-51CA-E1E3-BC11-6E6255836507}"/>
              </a:ext>
            </a:extLst>
          </p:cNvPr>
          <p:cNvSpPr/>
          <p:nvPr/>
        </p:nvSpPr>
        <p:spPr bwMode="white">
          <a:xfrm>
            <a:off x="6243768" y="2392769"/>
            <a:ext cx="418909" cy="267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840D024-7084-3170-AAB3-FFE1DA1A8301}"/>
              </a:ext>
            </a:extLst>
          </p:cNvPr>
          <p:cNvSpPr/>
          <p:nvPr/>
        </p:nvSpPr>
        <p:spPr bwMode="white">
          <a:xfrm>
            <a:off x="6891173" y="2488204"/>
            <a:ext cx="266578" cy="38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BA16D60-9FF6-C6FC-C7B1-61BAD2675E5D}"/>
              </a:ext>
            </a:extLst>
          </p:cNvPr>
          <p:cNvSpPr/>
          <p:nvPr/>
        </p:nvSpPr>
        <p:spPr bwMode="white">
          <a:xfrm>
            <a:off x="7481454" y="2392769"/>
            <a:ext cx="238016" cy="267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7B32C25-F947-381F-614A-673CB44C2E6D}"/>
              </a:ext>
            </a:extLst>
          </p:cNvPr>
          <p:cNvSpPr/>
          <p:nvPr/>
        </p:nvSpPr>
        <p:spPr bwMode="white">
          <a:xfrm>
            <a:off x="8328793" y="2392769"/>
            <a:ext cx="418909" cy="267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76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4D2C24D-9FCF-323D-EDF7-4C879C0773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96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7F4B3E2-20D1-B37B-9546-C5B899299ACF}"/>
              </a:ext>
            </a:extLst>
          </p:cNvPr>
          <p:cNvSpPr/>
          <p:nvPr/>
        </p:nvSpPr>
        <p:spPr bwMode="white">
          <a:xfrm>
            <a:off x="3187636" y="3582693"/>
            <a:ext cx="428429" cy="266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A9DD12F-D748-A971-D6D5-3A4CC730B257}"/>
              </a:ext>
            </a:extLst>
          </p:cNvPr>
          <p:cNvSpPr/>
          <p:nvPr/>
        </p:nvSpPr>
        <p:spPr bwMode="white">
          <a:xfrm>
            <a:off x="1378710" y="4888933"/>
            <a:ext cx="428429" cy="266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946677A-B482-FBEC-2FE9-91072018F49A}"/>
              </a:ext>
            </a:extLst>
          </p:cNvPr>
          <p:cNvSpPr/>
          <p:nvPr/>
        </p:nvSpPr>
        <p:spPr bwMode="white">
          <a:xfrm>
            <a:off x="2016595" y="4984279"/>
            <a:ext cx="276099" cy="476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D8FB80E-801B-3BBF-11D2-701F55E046B2}"/>
              </a:ext>
            </a:extLst>
          </p:cNvPr>
          <p:cNvSpPr/>
          <p:nvPr/>
        </p:nvSpPr>
        <p:spPr bwMode="white">
          <a:xfrm>
            <a:off x="2521190" y="4888933"/>
            <a:ext cx="418909" cy="2669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11E9A9C-DAF0-828F-4FC7-CC9D01798E25}"/>
              </a:ext>
            </a:extLst>
          </p:cNvPr>
          <p:cNvSpPr/>
          <p:nvPr/>
        </p:nvSpPr>
        <p:spPr bwMode="white">
          <a:xfrm>
            <a:off x="3549421" y="4888933"/>
            <a:ext cx="247537" cy="257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3D32E3C-A722-8D34-9951-05E8C4E93499}"/>
              </a:ext>
            </a:extLst>
          </p:cNvPr>
          <p:cNvSpPr/>
          <p:nvPr/>
        </p:nvSpPr>
        <p:spPr bwMode="white">
          <a:xfrm>
            <a:off x="4301553" y="4860329"/>
            <a:ext cx="399867" cy="333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88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8</cp:revision>
  <dcterms:created xsi:type="dcterms:W3CDTF">2023-11-22T06:51:54Z</dcterms:created>
  <dcterms:modified xsi:type="dcterms:W3CDTF">2023-11-24T11:41:10Z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