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429000"/>
            <a:ext cx="953262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4975F2-1965-B2A1-95D8-2E6F69DF7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C4A063-E180-891F-58D1-E580DE74A1C9}"/>
              </a:ext>
            </a:extLst>
          </p:cNvPr>
          <p:cNvSpPr/>
          <p:nvPr/>
        </p:nvSpPr>
        <p:spPr bwMode="white">
          <a:xfrm>
            <a:off x="1759537" y="2388941"/>
            <a:ext cx="437950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B457CD-7EA7-43B6-C957-8143CAF71DED}"/>
              </a:ext>
            </a:extLst>
          </p:cNvPr>
          <p:cNvSpPr/>
          <p:nvPr/>
        </p:nvSpPr>
        <p:spPr bwMode="white">
          <a:xfrm>
            <a:off x="2454545" y="2388941"/>
            <a:ext cx="42842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7373A5-573B-C2E5-E3D9-7BBBD0E16F9B}"/>
              </a:ext>
            </a:extLst>
          </p:cNvPr>
          <p:cNvSpPr/>
          <p:nvPr/>
        </p:nvSpPr>
        <p:spPr bwMode="white">
          <a:xfrm>
            <a:off x="4615735" y="2388941"/>
            <a:ext cx="42842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ED583A-8E82-AEDF-A922-64ECE489D30A}"/>
              </a:ext>
            </a:extLst>
          </p:cNvPr>
          <p:cNvSpPr/>
          <p:nvPr/>
        </p:nvSpPr>
        <p:spPr bwMode="white">
          <a:xfrm>
            <a:off x="7481454" y="2388941"/>
            <a:ext cx="42842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FC051E-2ABE-77B9-C0BC-CEE0F68E3622}"/>
              </a:ext>
            </a:extLst>
          </p:cNvPr>
          <p:cNvSpPr/>
          <p:nvPr/>
        </p:nvSpPr>
        <p:spPr bwMode="white">
          <a:xfrm>
            <a:off x="8205024" y="2388941"/>
            <a:ext cx="42842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EAF2F4-E988-5AD5-408A-485BC37AB55B}"/>
              </a:ext>
            </a:extLst>
          </p:cNvPr>
          <p:cNvSpPr/>
          <p:nvPr/>
        </p:nvSpPr>
        <p:spPr bwMode="white">
          <a:xfrm>
            <a:off x="9652165" y="2388941"/>
            <a:ext cx="42842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8D8795-D42A-2716-5F68-29277E8C61EF}"/>
              </a:ext>
            </a:extLst>
          </p:cNvPr>
          <p:cNvSpPr/>
          <p:nvPr/>
        </p:nvSpPr>
        <p:spPr bwMode="white">
          <a:xfrm>
            <a:off x="10347173" y="2388941"/>
            <a:ext cx="437950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7DAA78C-B1A0-7F3E-3E66-B35640DE599C}"/>
              </a:ext>
            </a:extLst>
          </p:cNvPr>
          <p:cNvSpPr/>
          <p:nvPr/>
        </p:nvSpPr>
        <p:spPr bwMode="white">
          <a:xfrm>
            <a:off x="5558280" y="3112882"/>
            <a:ext cx="42842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1393EDB-567B-5F57-97E4-63A45B8F5E09}"/>
              </a:ext>
            </a:extLst>
          </p:cNvPr>
          <p:cNvSpPr/>
          <p:nvPr/>
        </p:nvSpPr>
        <p:spPr bwMode="white">
          <a:xfrm>
            <a:off x="5196495" y="3732043"/>
            <a:ext cx="41890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A469547-B1D5-8F88-99EC-C0AE5F78D655}"/>
              </a:ext>
            </a:extLst>
          </p:cNvPr>
          <p:cNvSpPr/>
          <p:nvPr/>
        </p:nvSpPr>
        <p:spPr bwMode="white">
          <a:xfrm>
            <a:off x="6834049" y="3732043"/>
            <a:ext cx="371305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7060387-B0D2-6CE4-2154-031A292B75D5}"/>
              </a:ext>
            </a:extLst>
          </p:cNvPr>
          <p:cNvSpPr/>
          <p:nvPr/>
        </p:nvSpPr>
        <p:spPr bwMode="white">
          <a:xfrm>
            <a:off x="3644628" y="4351203"/>
            <a:ext cx="418909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E0D4D4C-0846-AE08-73D7-26FED7C7F890}"/>
              </a:ext>
            </a:extLst>
          </p:cNvPr>
          <p:cNvSpPr/>
          <p:nvPr/>
        </p:nvSpPr>
        <p:spPr bwMode="white">
          <a:xfrm>
            <a:off x="4672859" y="4979889"/>
            <a:ext cx="39986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69E3E32-5496-3BEE-D136-A3F584F83D6E}"/>
              </a:ext>
            </a:extLst>
          </p:cNvPr>
          <p:cNvSpPr/>
          <p:nvPr/>
        </p:nvSpPr>
        <p:spPr bwMode="white">
          <a:xfrm>
            <a:off x="8662016" y="4979889"/>
            <a:ext cx="418910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6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66592A-BFE7-F533-2E7D-5093B850E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187D95-899E-C057-B329-1A83FE0DE8CD}"/>
              </a:ext>
            </a:extLst>
          </p:cNvPr>
          <p:cNvSpPr/>
          <p:nvPr/>
        </p:nvSpPr>
        <p:spPr bwMode="white">
          <a:xfrm>
            <a:off x="3282842" y="1188982"/>
            <a:ext cx="399867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A00688-A84D-B9FF-E47D-2575A17FFE2C}"/>
              </a:ext>
            </a:extLst>
          </p:cNvPr>
          <p:cNvSpPr/>
          <p:nvPr/>
        </p:nvSpPr>
        <p:spPr bwMode="white">
          <a:xfrm>
            <a:off x="6386578" y="2427692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39F645-9E54-AB97-12B0-DE72AE3EF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47E38C-3947-6B74-A0DB-6BFBE0DA05D7}"/>
              </a:ext>
            </a:extLst>
          </p:cNvPr>
          <p:cNvSpPr/>
          <p:nvPr/>
        </p:nvSpPr>
        <p:spPr bwMode="white">
          <a:xfrm>
            <a:off x="6243768" y="1456891"/>
            <a:ext cx="418909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25039B-3610-DC60-0FE1-E84EA40D01A7}"/>
              </a:ext>
            </a:extLst>
          </p:cNvPr>
          <p:cNvSpPr/>
          <p:nvPr/>
        </p:nvSpPr>
        <p:spPr bwMode="white">
          <a:xfrm>
            <a:off x="7329123" y="1456891"/>
            <a:ext cx="418909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EFF4BD-2B2F-03BA-E59C-7E4123BE1391}"/>
              </a:ext>
            </a:extLst>
          </p:cNvPr>
          <p:cNvSpPr/>
          <p:nvPr/>
        </p:nvSpPr>
        <p:spPr bwMode="white">
          <a:xfrm>
            <a:off x="8414479" y="1456891"/>
            <a:ext cx="418909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25473E-5F8F-80D9-33CD-109E78737FC7}"/>
              </a:ext>
            </a:extLst>
          </p:cNvPr>
          <p:cNvSpPr/>
          <p:nvPr/>
        </p:nvSpPr>
        <p:spPr bwMode="white">
          <a:xfrm>
            <a:off x="9509355" y="1456891"/>
            <a:ext cx="418910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A8C02E-0ABF-BBDA-4402-16259D863824}"/>
              </a:ext>
            </a:extLst>
          </p:cNvPr>
          <p:cNvSpPr/>
          <p:nvPr/>
        </p:nvSpPr>
        <p:spPr bwMode="white">
          <a:xfrm>
            <a:off x="10594710" y="1456891"/>
            <a:ext cx="409388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439D7F-8547-7FDF-D6EF-3525D78A89D8}"/>
              </a:ext>
            </a:extLst>
          </p:cNvPr>
          <p:cNvSpPr/>
          <p:nvPr/>
        </p:nvSpPr>
        <p:spPr bwMode="white">
          <a:xfrm>
            <a:off x="6243768" y="2630089"/>
            <a:ext cx="418909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4B0E33-0747-AE53-EADB-2838DDFACBDC}"/>
              </a:ext>
            </a:extLst>
          </p:cNvPr>
          <p:cNvSpPr/>
          <p:nvPr/>
        </p:nvSpPr>
        <p:spPr bwMode="white">
          <a:xfrm>
            <a:off x="7329123" y="2630089"/>
            <a:ext cx="428429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041A25A-15DC-70BE-A266-33EC5A2A3543}"/>
              </a:ext>
            </a:extLst>
          </p:cNvPr>
          <p:cNvSpPr/>
          <p:nvPr/>
        </p:nvSpPr>
        <p:spPr bwMode="white">
          <a:xfrm>
            <a:off x="8404958" y="2630089"/>
            <a:ext cx="428429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B879E1-0DC0-CE17-EAC0-D029466B8291}"/>
              </a:ext>
            </a:extLst>
          </p:cNvPr>
          <p:cNvSpPr/>
          <p:nvPr/>
        </p:nvSpPr>
        <p:spPr bwMode="white">
          <a:xfrm>
            <a:off x="9499834" y="2630089"/>
            <a:ext cx="418909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22BE1E8-E748-6D6A-197F-99D91641CD35}"/>
              </a:ext>
            </a:extLst>
          </p:cNvPr>
          <p:cNvSpPr/>
          <p:nvPr/>
        </p:nvSpPr>
        <p:spPr bwMode="white">
          <a:xfrm>
            <a:off x="10518545" y="2630089"/>
            <a:ext cx="580760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4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B9C932-869B-0B97-DAF7-2D946A09A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FFD8D2-19C6-754B-646E-EC3FABC339AF}"/>
              </a:ext>
            </a:extLst>
          </p:cNvPr>
          <p:cNvSpPr/>
          <p:nvPr/>
        </p:nvSpPr>
        <p:spPr bwMode="white">
          <a:xfrm>
            <a:off x="8509685" y="3475831"/>
            <a:ext cx="333223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E25FA8-E71A-A208-1DA6-D56672DD93AE}"/>
              </a:ext>
            </a:extLst>
          </p:cNvPr>
          <p:cNvSpPr/>
          <p:nvPr/>
        </p:nvSpPr>
        <p:spPr bwMode="white">
          <a:xfrm>
            <a:off x="9661685" y="3504416"/>
            <a:ext cx="295140" cy="228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