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6" r:id="rId5"/>
    <p:sldId id="265" r:id="rId6"/>
    <p:sldId id="264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420888"/>
            <a:ext cx="581977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9017CF-FB7C-7DAB-D3C1-77C702E5E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C82510-E461-0B5F-1A16-DC9E6333FCFF}"/>
              </a:ext>
            </a:extLst>
          </p:cNvPr>
          <p:cNvSpPr/>
          <p:nvPr/>
        </p:nvSpPr>
        <p:spPr bwMode="white">
          <a:xfrm>
            <a:off x="5577322" y="579323"/>
            <a:ext cx="1837487" cy="352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1A0CA6-D27D-514D-CFA9-B3ABDB10BB30}"/>
              </a:ext>
            </a:extLst>
          </p:cNvPr>
          <p:cNvSpPr/>
          <p:nvPr/>
        </p:nvSpPr>
        <p:spPr bwMode="white">
          <a:xfrm>
            <a:off x="3549421" y="1695014"/>
            <a:ext cx="428429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A585EF-CB7E-406D-E667-8FF105416CC1}"/>
              </a:ext>
            </a:extLst>
          </p:cNvPr>
          <p:cNvSpPr/>
          <p:nvPr/>
        </p:nvSpPr>
        <p:spPr bwMode="white">
          <a:xfrm>
            <a:off x="8795305" y="1695014"/>
            <a:ext cx="418909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6F297D-F5B6-F161-E75E-1ED6399DB7CE}"/>
              </a:ext>
            </a:extLst>
          </p:cNvPr>
          <p:cNvSpPr/>
          <p:nvPr/>
        </p:nvSpPr>
        <p:spPr bwMode="white">
          <a:xfrm>
            <a:off x="8576330" y="2982349"/>
            <a:ext cx="428429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F5682B-741B-C4C2-D8D9-4F710967AB7D}"/>
              </a:ext>
            </a:extLst>
          </p:cNvPr>
          <p:cNvSpPr/>
          <p:nvPr/>
        </p:nvSpPr>
        <p:spPr bwMode="white">
          <a:xfrm>
            <a:off x="2759206" y="3192137"/>
            <a:ext cx="428429" cy="276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9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AE1D9D-9DF5-4655-84CF-C1E205F84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7C2FAD-1119-755F-9B03-4DFDA32F5DF5}"/>
              </a:ext>
            </a:extLst>
          </p:cNvPr>
          <p:cNvSpPr/>
          <p:nvPr/>
        </p:nvSpPr>
        <p:spPr bwMode="white">
          <a:xfrm>
            <a:off x="6110479" y="1151533"/>
            <a:ext cx="409388" cy="352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5445E6-1FC8-C105-9245-AFEECFDBB34D}"/>
              </a:ext>
            </a:extLst>
          </p:cNvPr>
          <p:cNvSpPr/>
          <p:nvPr/>
        </p:nvSpPr>
        <p:spPr bwMode="white">
          <a:xfrm>
            <a:off x="6929256" y="2334065"/>
            <a:ext cx="409388" cy="352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5FD4AE-1AE0-8C4D-B2B3-1C2392901A41}"/>
              </a:ext>
            </a:extLst>
          </p:cNvPr>
          <p:cNvSpPr/>
          <p:nvPr/>
        </p:nvSpPr>
        <p:spPr bwMode="white">
          <a:xfrm>
            <a:off x="6291371" y="3516597"/>
            <a:ext cx="409388" cy="352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A015DD-EC09-80C7-D019-FF682DE6C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64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D26FA11-223E-777E-5660-EE1B2E77E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8"/>
          <a:stretch/>
        </p:blipFill>
        <p:spPr>
          <a:xfrm>
            <a:off x="2783632" y="1125049"/>
            <a:ext cx="6513629" cy="173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861A2B7-CB3E-5511-2057-A71C1D416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068960"/>
            <a:ext cx="11520000" cy="2964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7874FA-A9CF-C690-0B02-3359080E609B}"/>
              </a:ext>
            </a:extLst>
          </p:cNvPr>
          <p:cNvSpPr/>
          <p:nvPr/>
        </p:nvSpPr>
        <p:spPr bwMode="white">
          <a:xfrm>
            <a:off x="3816970" y="5509311"/>
            <a:ext cx="333223" cy="314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131CBA-E296-87A4-CD1F-40B600C5A8B7}"/>
              </a:ext>
            </a:extLst>
          </p:cNvPr>
          <p:cNvSpPr/>
          <p:nvPr/>
        </p:nvSpPr>
        <p:spPr bwMode="white">
          <a:xfrm>
            <a:off x="9748342" y="5509311"/>
            <a:ext cx="342742" cy="314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255987-C71B-60F2-1E74-6B1F8911F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4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039419-379A-07F3-9136-EEA2E3B88DC8}"/>
              </a:ext>
            </a:extLst>
          </p:cNvPr>
          <p:cNvSpPr/>
          <p:nvPr/>
        </p:nvSpPr>
        <p:spPr bwMode="white">
          <a:xfrm>
            <a:off x="2140363" y="2772376"/>
            <a:ext cx="1323371" cy="333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76F85A-745C-A96B-A8B0-8B3EEBEEF2D7}"/>
              </a:ext>
            </a:extLst>
          </p:cNvPr>
          <p:cNvSpPr/>
          <p:nvPr/>
        </p:nvSpPr>
        <p:spPr bwMode="white">
          <a:xfrm>
            <a:off x="5624925" y="2772376"/>
            <a:ext cx="1332892" cy="333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06FC52-0190-46C0-E5AD-C4024355F9CB}"/>
              </a:ext>
            </a:extLst>
          </p:cNvPr>
          <p:cNvSpPr/>
          <p:nvPr/>
        </p:nvSpPr>
        <p:spPr bwMode="white">
          <a:xfrm>
            <a:off x="9528396" y="2772376"/>
            <a:ext cx="1342413" cy="333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6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