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429000"/>
            <a:ext cx="70008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D9438F-B26D-EA43-F4C5-03FDAB288A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3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CF9F11-6F05-2AE9-D2A6-6DA39AF99DD1}"/>
              </a:ext>
            </a:extLst>
          </p:cNvPr>
          <p:cNvSpPr/>
          <p:nvPr/>
        </p:nvSpPr>
        <p:spPr bwMode="white">
          <a:xfrm>
            <a:off x="2464066" y="1734266"/>
            <a:ext cx="113295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0EF36CA-8B6F-A048-1F62-1610AC230478}"/>
              </a:ext>
            </a:extLst>
          </p:cNvPr>
          <p:cNvSpPr/>
          <p:nvPr/>
        </p:nvSpPr>
        <p:spPr bwMode="white">
          <a:xfrm>
            <a:off x="4472925" y="1734266"/>
            <a:ext cx="771173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024E28-5F67-DC84-6055-E3982992C962}"/>
              </a:ext>
            </a:extLst>
          </p:cNvPr>
          <p:cNvSpPr/>
          <p:nvPr/>
        </p:nvSpPr>
        <p:spPr bwMode="white">
          <a:xfrm>
            <a:off x="6110479" y="1734266"/>
            <a:ext cx="113295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69C3536-1638-B4D8-F2F3-8E83B2806AF2}"/>
              </a:ext>
            </a:extLst>
          </p:cNvPr>
          <p:cNvSpPr/>
          <p:nvPr/>
        </p:nvSpPr>
        <p:spPr bwMode="white">
          <a:xfrm>
            <a:off x="7947966" y="1734266"/>
            <a:ext cx="112343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F316B0-2832-E544-94A7-E7773533FD3D}"/>
              </a:ext>
            </a:extLst>
          </p:cNvPr>
          <p:cNvSpPr/>
          <p:nvPr/>
        </p:nvSpPr>
        <p:spPr bwMode="white">
          <a:xfrm>
            <a:off x="9766413" y="1734266"/>
            <a:ext cx="1123439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77A44EA-F379-05BF-AA5F-9B6F45988FDA}"/>
              </a:ext>
            </a:extLst>
          </p:cNvPr>
          <p:cNvSpPr/>
          <p:nvPr/>
        </p:nvSpPr>
        <p:spPr bwMode="white">
          <a:xfrm>
            <a:off x="2644958" y="2297334"/>
            <a:ext cx="771173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51E1DBD-67BD-B8E6-2371-0E3517C7755E}"/>
              </a:ext>
            </a:extLst>
          </p:cNvPr>
          <p:cNvSpPr/>
          <p:nvPr/>
        </p:nvSpPr>
        <p:spPr bwMode="white">
          <a:xfrm>
            <a:off x="4282512" y="2306877"/>
            <a:ext cx="1142479" cy="34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0151F7E-21B5-3C1E-4121-0F43E2321BA0}"/>
              </a:ext>
            </a:extLst>
          </p:cNvPr>
          <p:cNvSpPr/>
          <p:nvPr/>
        </p:nvSpPr>
        <p:spPr bwMode="white">
          <a:xfrm>
            <a:off x="6110479" y="2306877"/>
            <a:ext cx="1132958" cy="34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E9FD7ED-C725-38BF-2E99-4328494351F9}"/>
              </a:ext>
            </a:extLst>
          </p:cNvPr>
          <p:cNvSpPr/>
          <p:nvPr/>
        </p:nvSpPr>
        <p:spPr bwMode="white">
          <a:xfrm>
            <a:off x="7938446" y="2297334"/>
            <a:ext cx="112343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360778C7-87FF-3E54-7AA0-4F7363454B57}"/>
              </a:ext>
            </a:extLst>
          </p:cNvPr>
          <p:cNvSpPr/>
          <p:nvPr/>
        </p:nvSpPr>
        <p:spPr bwMode="white">
          <a:xfrm>
            <a:off x="9766413" y="2306877"/>
            <a:ext cx="1123439" cy="343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8F9E399-6A35-1338-852C-703592BC8CD7}"/>
              </a:ext>
            </a:extLst>
          </p:cNvPr>
          <p:cNvSpPr/>
          <p:nvPr/>
        </p:nvSpPr>
        <p:spPr bwMode="white">
          <a:xfrm>
            <a:off x="2464066" y="2869945"/>
            <a:ext cx="112343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714C3E6-DFE8-4B83-0CC2-A715DD0CCA86}"/>
              </a:ext>
            </a:extLst>
          </p:cNvPr>
          <p:cNvSpPr/>
          <p:nvPr/>
        </p:nvSpPr>
        <p:spPr bwMode="white">
          <a:xfrm>
            <a:off x="4292033" y="2869945"/>
            <a:ext cx="113295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46039AF3-3AA9-AC63-FE6A-1FE0C2219165}"/>
              </a:ext>
            </a:extLst>
          </p:cNvPr>
          <p:cNvSpPr/>
          <p:nvPr/>
        </p:nvSpPr>
        <p:spPr bwMode="white">
          <a:xfrm>
            <a:off x="6110479" y="2869945"/>
            <a:ext cx="113295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901A752-24EF-6669-8670-6207687F8099}"/>
              </a:ext>
            </a:extLst>
          </p:cNvPr>
          <p:cNvSpPr/>
          <p:nvPr/>
        </p:nvSpPr>
        <p:spPr bwMode="white">
          <a:xfrm>
            <a:off x="7938446" y="2869945"/>
            <a:ext cx="1132958" cy="3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1A95D869-8F63-A8BE-955F-65EA9462A226}"/>
              </a:ext>
            </a:extLst>
          </p:cNvPr>
          <p:cNvSpPr/>
          <p:nvPr/>
        </p:nvSpPr>
        <p:spPr bwMode="white">
          <a:xfrm>
            <a:off x="9947305" y="2889032"/>
            <a:ext cx="761652" cy="3149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7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5860DC-9122-3FF5-7713-7CFD5A842E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EFD5E2D-6958-7903-D279-18EC801906E9}"/>
              </a:ext>
            </a:extLst>
          </p:cNvPr>
          <p:cNvSpPr/>
          <p:nvPr/>
        </p:nvSpPr>
        <p:spPr bwMode="white">
          <a:xfrm>
            <a:off x="1559603" y="3288007"/>
            <a:ext cx="399867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82FDFB-8D5D-E796-E040-39D354A97CEE}"/>
              </a:ext>
            </a:extLst>
          </p:cNvPr>
          <p:cNvSpPr/>
          <p:nvPr/>
        </p:nvSpPr>
        <p:spPr bwMode="white">
          <a:xfrm>
            <a:off x="2816330" y="3288007"/>
            <a:ext cx="41890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113074-1F30-057C-136B-A27B67029806}"/>
              </a:ext>
            </a:extLst>
          </p:cNvPr>
          <p:cNvSpPr/>
          <p:nvPr/>
        </p:nvSpPr>
        <p:spPr bwMode="white">
          <a:xfrm>
            <a:off x="4092099" y="3288007"/>
            <a:ext cx="41890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1423C12-1E58-9463-E7D5-FAD84687F6E1}"/>
              </a:ext>
            </a:extLst>
          </p:cNvPr>
          <p:cNvSpPr/>
          <p:nvPr/>
        </p:nvSpPr>
        <p:spPr bwMode="white">
          <a:xfrm>
            <a:off x="5367867" y="3288007"/>
            <a:ext cx="41890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3FCC17-CB08-F4C6-C41B-1CF0A368F36A}"/>
              </a:ext>
            </a:extLst>
          </p:cNvPr>
          <p:cNvSpPr/>
          <p:nvPr/>
        </p:nvSpPr>
        <p:spPr bwMode="white">
          <a:xfrm>
            <a:off x="7033983" y="3288007"/>
            <a:ext cx="57123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FBA24AE-66E4-ACAE-5B71-AE0D5AB19E8B}"/>
              </a:ext>
            </a:extLst>
          </p:cNvPr>
          <p:cNvSpPr/>
          <p:nvPr/>
        </p:nvSpPr>
        <p:spPr bwMode="white">
          <a:xfrm>
            <a:off x="8366876" y="3288007"/>
            <a:ext cx="41890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8D9BD8D-AE84-D9B0-2B78-0FA785491D76}"/>
              </a:ext>
            </a:extLst>
          </p:cNvPr>
          <p:cNvSpPr/>
          <p:nvPr/>
        </p:nvSpPr>
        <p:spPr bwMode="white">
          <a:xfrm>
            <a:off x="9652165" y="3288007"/>
            <a:ext cx="409388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F1E0B91-DB43-1F0D-441B-D4CAC8D887B9}"/>
              </a:ext>
            </a:extLst>
          </p:cNvPr>
          <p:cNvSpPr/>
          <p:nvPr/>
        </p:nvSpPr>
        <p:spPr bwMode="white">
          <a:xfrm>
            <a:off x="10918413" y="3288007"/>
            <a:ext cx="428429" cy="267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16D407F-589E-D522-2D63-6BA8F3762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91A390-3C29-56A5-5331-6D2B3961871B}"/>
              </a:ext>
            </a:extLst>
          </p:cNvPr>
          <p:cNvSpPr/>
          <p:nvPr/>
        </p:nvSpPr>
        <p:spPr bwMode="white">
          <a:xfrm>
            <a:off x="10290049" y="2989875"/>
            <a:ext cx="333223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E2E9A1-6A52-8B30-3292-35146DC969C7}"/>
              </a:ext>
            </a:extLst>
          </p:cNvPr>
          <p:cNvSpPr/>
          <p:nvPr/>
        </p:nvSpPr>
        <p:spPr bwMode="white">
          <a:xfrm>
            <a:off x="7462413" y="4514441"/>
            <a:ext cx="342742" cy="314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7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53E8F3-2741-DF35-7AE4-5EA18F63E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1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77A6848-5F63-04DC-0F2B-44373ED83942}"/>
              </a:ext>
            </a:extLst>
          </p:cNvPr>
          <p:cNvSpPr/>
          <p:nvPr/>
        </p:nvSpPr>
        <p:spPr bwMode="white">
          <a:xfrm>
            <a:off x="1197818" y="2913647"/>
            <a:ext cx="390347" cy="514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0D7758-62AE-787F-0F34-B5C5DF7A2018}"/>
              </a:ext>
            </a:extLst>
          </p:cNvPr>
          <p:cNvSpPr/>
          <p:nvPr/>
        </p:nvSpPr>
        <p:spPr bwMode="white">
          <a:xfrm>
            <a:off x="4063537" y="3037518"/>
            <a:ext cx="390347" cy="39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50C345-4316-C25C-4B05-A9D051296575}"/>
              </a:ext>
            </a:extLst>
          </p:cNvPr>
          <p:cNvSpPr/>
          <p:nvPr/>
        </p:nvSpPr>
        <p:spPr bwMode="white">
          <a:xfrm>
            <a:off x="4758545" y="3275732"/>
            <a:ext cx="390347" cy="15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A3FDC8-D94C-A9B4-6EC8-53473F95A1E3}"/>
              </a:ext>
            </a:extLst>
          </p:cNvPr>
          <p:cNvSpPr/>
          <p:nvPr/>
        </p:nvSpPr>
        <p:spPr bwMode="white">
          <a:xfrm>
            <a:off x="6929256" y="3151861"/>
            <a:ext cx="390347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D25571-3CC8-0EB2-6354-76037F19B144}"/>
              </a:ext>
            </a:extLst>
          </p:cNvPr>
          <p:cNvSpPr/>
          <p:nvPr/>
        </p:nvSpPr>
        <p:spPr bwMode="white">
          <a:xfrm>
            <a:off x="7624264" y="3151861"/>
            <a:ext cx="399867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F8531D-3BD5-FE40-CA36-FFF2A7AE1BFF}"/>
              </a:ext>
            </a:extLst>
          </p:cNvPr>
          <p:cNvSpPr/>
          <p:nvPr/>
        </p:nvSpPr>
        <p:spPr bwMode="white">
          <a:xfrm>
            <a:off x="9794975" y="3275732"/>
            <a:ext cx="390347" cy="152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0ED1CC3-6D1B-ADA4-368B-E90FB256A1CD}"/>
              </a:ext>
            </a:extLst>
          </p:cNvPr>
          <p:cNvSpPr/>
          <p:nvPr/>
        </p:nvSpPr>
        <p:spPr bwMode="white">
          <a:xfrm>
            <a:off x="10489983" y="3037518"/>
            <a:ext cx="390347" cy="390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824F850-0A96-DA47-9FDB-7EF8B7223F74}"/>
              </a:ext>
            </a:extLst>
          </p:cNvPr>
          <p:cNvSpPr/>
          <p:nvPr/>
        </p:nvSpPr>
        <p:spPr bwMode="white">
          <a:xfrm>
            <a:off x="797950" y="4152357"/>
            <a:ext cx="9615867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0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