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132856"/>
            <a:ext cx="8705850" cy="1085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3356992"/>
            <a:ext cx="628650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B1BAE4-68A2-196A-2CAD-C834E237C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5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EAA8D8-C112-344F-5469-C13EF4B3FDFA}"/>
              </a:ext>
            </a:extLst>
          </p:cNvPr>
          <p:cNvSpPr/>
          <p:nvPr/>
        </p:nvSpPr>
        <p:spPr bwMode="white">
          <a:xfrm>
            <a:off x="1483438" y="2249778"/>
            <a:ext cx="437950" cy="26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2B93D2-BB21-C77A-C814-D31FC08CC864}"/>
              </a:ext>
            </a:extLst>
          </p:cNvPr>
          <p:cNvSpPr/>
          <p:nvPr/>
        </p:nvSpPr>
        <p:spPr bwMode="white">
          <a:xfrm>
            <a:off x="4025454" y="2249778"/>
            <a:ext cx="437950" cy="26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D697C4-42C1-8BC2-5E5F-D1623ABB1D73}"/>
              </a:ext>
            </a:extLst>
          </p:cNvPr>
          <p:cNvSpPr/>
          <p:nvPr/>
        </p:nvSpPr>
        <p:spPr bwMode="white">
          <a:xfrm>
            <a:off x="4772826" y="2087524"/>
            <a:ext cx="647404" cy="591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F7DBB5-2E8E-82AE-1126-C376753DA96A}"/>
              </a:ext>
            </a:extLst>
          </p:cNvPr>
          <p:cNvSpPr/>
          <p:nvPr/>
        </p:nvSpPr>
        <p:spPr bwMode="white">
          <a:xfrm>
            <a:off x="5729652" y="2249778"/>
            <a:ext cx="428429" cy="26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DC2A0E-B494-9C05-6B2F-86D99BEE53E2}"/>
              </a:ext>
            </a:extLst>
          </p:cNvPr>
          <p:cNvSpPr/>
          <p:nvPr/>
        </p:nvSpPr>
        <p:spPr bwMode="white">
          <a:xfrm>
            <a:off x="2340297" y="3299654"/>
            <a:ext cx="428429" cy="26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D19C15A-DC3D-3606-E2E9-9CB3205E6629}"/>
              </a:ext>
            </a:extLst>
          </p:cNvPr>
          <p:cNvSpPr/>
          <p:nvPr/>
        </p:nvSpPr>
        <p:spPr bwMode="white">
          <a:xfrm>
            <a:off x="4777586" y="3127856"/>
            <a:ext cx="647404" cy="591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8B05F2B-D676-7395-CD5D-0EB543EE7541}"/>
              </a:ext>
            </a:extLst>
          </p:cNvPr>
          <p:cNvSpPr/>
          <p:nvPr/>
        </p:nvSpPr>
        <p:spPr bwMode="white">
          <a:xfrm>
            <a:off x="5682049" y="3299654"/>
            <a:ext cx="561719" cy="267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50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6E1188-75CB-723E-571D-211B8D941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5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692868-EA1C-2888-C027-080B883FF585}"/>
              </a:ext>
            </a:extLst>
          </p:cNvPr>
          <p:cNvSpPr/>
          <p:nvPr/>
        </p:nvSpPr>
        <p:spPr bwMode="white">
          <a:xfrm>
            <a:off x="8043173" y="3228858"/>
            <a:ext cx="361785" cy="304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08905D-21A7-D6BE-5946-7ADA9597C522}"/>
              </a:ext>
            </a:extLst>
          </p:cNvPr>
          <p:cNvSpPr/>
          <p:nvPr/>
        </p:nvSpPr>
        <p:spPr bwMode="white">
          <a:xfrm>
            <a:off x="9147570" y="3219327"/>
            <a:ext cx="333223" cy="324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1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689088-0279-059B-213D-3C5A4196D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4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C01E8E-C494-9FF8-E181-FFE7F4ED8947}"/>
              </a:ext>
            </a:extLst>
          </p:cNvPr>
          <p:cNvSpPr/>
          <p:nvPr/>
        </p:nvSpPr>
        <p:spPr bwMode="white">
          <a:xfrm>
            <a:off x="4177785" y="560258"/>
            <a:ext cx="437950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0ED4BC-CFCA-F695-6AA6-C38A46D6E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53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10F1D0-FA19-DC34-1241-DE7DBA2095D6}"/>
              </a:ext>
            </a:extLst>
          </p:cNvPr>
          <p:cNvSpPr/>
          <p:nvPr/>
        </p:nvSpPr>
        <p:spPr bwMode="white">
          <a:xfrm>
            <a:off x="1378710" y="5017731"/>
            <a:ext cx="418909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354263-DC1E-3689-9503-56FC73BF8C21}"/>
              </a:ext>
            </a:extLst>
          </p:cNvPr>
          <p:cNvSpPr/>
          <p:nvPr/>
        </p:nvSpPr>
        <p:spPr bwMode="white">
          <a:xfrm>
            <a:off x="2016595" y="5112981"/>
            <a:ext cx="276099" cy="47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EB9168-A004-CA77-A828-54A28CF19723}"/>
              </a:ext>
            </a:extLst>
          </p:cNvPr>
          <p:cNvSpPr/>
          <p:nvPr/>
        </p:nvSpPr>
        <p:spPr bwMode="white">
          <a:xfrm>
            <a:off x="2521190" y="5017731"/>
            <a:ext cx="418909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F6C16F-4193-20A3-3B82-1785A9FAA298}"/>
              </a:ext>
            </a:extLst>
          </p:cNvPr>
          <p:cNvSpPr/>
          <p:nvPr/>
        </p:nvSpPr>
        <p:spPr bwMode="white">
          <a:xfrm>
            <a:off x="3549421" y="5017731"/>
            <a:ext cx="238016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CC945BF-7A83-5708-26BD-38FC647E252A}"/>
              </a:ext>
            </a:extLst>
          </p:cNvPr>
          <p:cNvSpPr/>
          <p:nvPr/>
        </p:nvSpPr>
        <p:spPr bwMode="white">
          <a:xfrm>
            <a:off x="7433851" y="5017731"/>
            <a:ext cx="418909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05F8475-1952-028F-A4C3-E25A2E3B6943}"/>
              </a:ext>
            </a:extLst>
          </p:cNvPr>
          <p:cNvSpPr/>
          <p:nvPr/>
        </p:nvSpPr>
        <p:spPr bwMode="white">
          <a:xfrm>
            <a:off x="8071735" y="5027256"/>
            <a:ext cx="285619" cy="219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8659FE0-ABA4-E817-EA35-D31A37B6D371}"/>
              </a:ext>
            </a:extLst>
          </p:cNvPr>
          <p:cNvSpPr/>
          <p:nvPr/>
        </p:nvSpPr>
        <p:spPr bwMode="white">
          <a:xfrm>
            <a:off x="8662016" y="5017731"/>
            <a:ext cx="257057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AC1A0D5-D44F-40A4-8D25-F2A160E00139}"/>
              </a:ext>
            </a:extLst>
          </p:cNvPr>
          <p:cNvSpPr/>
          <p:nvPr/>
        </p:nvSpPr>
        <p:spPr bwMode="white">
          <a:xfrm>
            <a:off x="9518876" y="5017731"/>
            <a:ext cx="428429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02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9</cp:revision>
  <dcterms:created xsi:type="dcterms:W3CDTF">2023-11-22T06:51:54Z</dcterms:created>
  <dcterms:modified xsi:type="dcterms:W3CDTF">2023-11-24T11:54:58Z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