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2132856"/>
            <a:ext cx="87058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3429000"/>
            <a:ext cx="62103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A7389A-5B0B-9531-55D8-3DBB7925D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11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8EA638-4FE9-3F4F-D7B5-AFA86C790C82}"/>
              </a:ext>
            </a:extLst>
          </p:cNvPr>
          <p:cNvSpPr/>
          <p:nvPr/>
        </p:nvSpPr>
        <p:spPr bwMode="white">
          <a:xfrm>
            <a:off x="2473586" y="3993556"/>
            <a:ext cx="418909" cy="267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FDE423-2343-47BC-0AAB-7C99307DFC76}"/>
              </a:ext>
            </a:extLst>
          </p:cNvPr>
          <p:cNvSpPr/>
          <p:nvPr/>
        </p:nvSpPr>
        <p:spPr bwMode="white">
          <a:xfrm>
            <a:off x="6319933" y="3993556"/>
            <a:ext cx="418909" cy="267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833E216-BF3F-3025-65FF-145B9230589F}"/>
              </a:ext>
            </a:extLst>
          </p:cNvPr>
          <p:cNvSpPr/>
          <p:nvPr/>
        </p:nvSpPr>
        <p:spPr bwMode="white">
          <a:xfrm>
            <a:off x="10175801" y="3993556"/>
            <a:ext cx="418910" cy="267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F68EDB3-1E66-013D-617F-071C7DE2EA4A}"/>
              </a:ext>
            </a:extLst>
          </p:cNvPr>
          <p:cNvSpPr/>
          <p:nvPr/>
        </p:nvSpPr>
        <p:spPr bwMode="white">
          <a:xfrm>
            <a:off x="2121322" y="4584844"/>
            <a:ext cx="1123438" cy="343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92CB27C-5980-B49B-9EFF-63F41A8BD954}"/>
              </a:ext>
            </a:extLst>
          </p:cNvPr>
          <p:cNvSpPr/>
          <p:nvPr/>
        </p:nvSpPr>
        <p:spPr bwMode="white">
          <a:xfrm>
            <a:off x="6148561" y="4584844"/>
            <a:ext cx="771173" cy="343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25D60BF-7CB2-13C2-0987-870AD2EAE122}"/>
              </a:ext>
            </a:extLst>
          </p:cNvPr>
          <p:cNvSpPr/>
          <p:nvPr/>
        </p:nvSpPr>
        <p:spPr bwMode="white">
          <a:xfrm>
            <a:off x="9823537" y="4584844"/>
            <a:ext cx="1132958" cy="343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47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494A8C-69E5-5F30-759F-56BBE30F9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28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482994-6532-9618-BAB0-D1DEBFA21C5F}"/>
              </a:ext>
            </a:extLst>
          </p:cNvPr>
          <p:cNvSpPr/>
          <p:nvPr/>
        </p:nvSpPr>
        <p:spPr bwMode="white">
          <a:xfrm>
            <a:off x="3178115" y="1112302"/>
            <a:ext cx="1132958" cy="352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0D53C0-B1DA-973E-51AB-8859C2F91345}"/>
              </a:ext>
            </a:extLst>
          </p:cNvPr>
          <p:cNvSpPr/>
          <p:nvPr/>
        </p:nvSpPr>
        <p:spPr bwMode="white">
          <a:xfrm>
            <a:off x="8062214" y="1150393"/>
            <a:ext cx="238016" cy="26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BC8F27F-98CE-5B2D-1D02-AD7082F40A04}"/>
              </a:ext>
            </a:extLst>
          </p:cNvPr>
          <p:cNvSpPr/>
          <p:nvPr/>
        </p:nvSpPr>
        <p:spPr bwMode="white">
          <a:xfrm>
            <a:off x="10518545" y="1150393"/>
            <a:ext cx="238015" cy="26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AD8ED19-51EE-C375-DEC6-49369B075931}"/>
              </a:ext>
            </a:extLst>
          </p:cNvPr>
          <p:cNvSpPr/>
          <p:nvPr/>
        </p:nvSpPr>
        <p:spPr bwMode="white">
          <a:xfrm>
            <a:off x="1730975" y="1721762"/>
            <a:ext cx="409388" cy="352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9554815-9A74-1B59-7EE1-93483D47E6E0}"/>
              </a:ext>
            </a:extLst>
          </p:cNvPr>
          <p:cNvSpPr/>
          <p:nvPr/>
        </p:nvSpPr>
        <p:spPr bwMode="white">
          <a:xfrm>
            <a:off x="4729983" y="1759853"/>
            <a:ext cx="247537" cy="26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016E226-6F77-CCD1-53CE-3010B0C5532D}"/>
              </a:ext>
            </a:extLst>
          </p:cNvPr>
          <p:cNvSpPr/>
          <p:nvPr/>
        </p:nvSpPr>
        <p:spPr bwMode="white">
          <a:xfrm>
            <a:off x="6910214" y="1759853"/>
            <a:ext cx="257057" cy="26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04ED6FB-26BB-83F1-8218-89CE2BBC9098}"/>
              </a:ext>
            </a:extLst>
          </p:cNvPr>
          <p:cNvSpPr/>
          <p:nvPr/>
        </p:nvSpPr>
        <p:spPr bwMode="white">
          <a:xfrm>
            <a:off x="8481123" y="1855081"/>
            <a:ext cx="409388" cy="5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A6FEAFD-59D1-00AE-AB3D-F984CA2242E4}"/>
              </a:ext>
            </a:extLst>
          </p:cNvPr>
          <p:cNvSpPr/>
          <p:nvPr/>
        </p:nvSpPr>
        <p:spPr bwMode="white">
          <a:xfrm>
            <a:off x="3387570" y="2369313"/>
            <a:ext cx="238016" cy="26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384D892-A0C6-BFAB-86C5-91CB7EEE1EE1}"/>
              </a:ext>
            </a:extLst>
          </p:cNvPr>
          <p:cNvSpPr/>
          <p:nvPr/>
        </p:nvSpPr>
        <p:spPr bwMode="white">
          <a:xfrm>
            <a:off x="5862942" y="2369313"/>
            <a:ext cx="228495" cy="26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31565DB-39FE-F3F4-0F39-89F16AC49715}"/>
              </a:ext>
            </a:extLst>
          </p:cNvPr>
          <p:cNvSpPr/>
          <p:nvPr/>
        </p:nvSpPr>
        <p:spPr bwMode="white">
          <a:xfrm>
            <a:off x="1721454" y="2988296"/>
            <a:ext cx="418909" cy="26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FCE52C8-1D8D-637D-0F52-A375174830D3}"/>
              </a:ext>
            </a:extLst>
          </p:cNvPr>
          <p:cNvSpPr/>
          <p:nvPr/>
        </p:nvSpPr>
        <p:spPr bwMode="white">
          <a:xfrm>
            <a:off x="6834049" y="3597756"/>
            <a:ext cx="418909" cy="26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880D23C-10B2-6764-B59D-58706EFE897F}"/>
              </a:ext>
            </a:extLst>
          </p:cNvPr>
          <p:cNvSpPr/>
          <p:nvPr/>
        </p:nvSpPr>
        <p:spPr bwMode="white">
          <a:xfrm>
            <a:off x="10052033" y="3597756"/>
            <a:ext cx="580760" cy="26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A6172E6-257F-E2E1-E716-C842A9287136}"/>
              </a:ext>
            </a:extLst>
          </p:cNvPr>
          <p:cNvSpPr/>
          <p:nvPr/>
        </p:nvSpPr>
        <p:spPr bwMode="white">
          <a:xfrm>
            <a:off x="7014942" y="4207216"/>
            <a:ext cx="418910" cy="26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DF70E5D-DCEF-471D-6F0C-40D81CEA7FF5}"/>
              </a:ext>
            </a:extLst>
          </p:cNvPr>
          <p:cNvSpPr/>
          <p:nvPr/>
        </p:nvSpPr>
        <p:spPr bwMode="white">
          <a:xfrm>
            <a:off x="9956826" y="4207216"/>
            <a:ext cx="390347" cy="26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3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7D732C-30E8-1E72-E85D-3019CBDAD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28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5831D1-ACDB-C41C-C790-744716005FBB}"/>
              </a:ext>
            </a:extLst>
          </p:cNvPr>
          <p:cNvSpPr/>
          <p:nvPr/>
        </p:nvSpPr>
        <p:spPr bwMode="white">
          <a:xfrm>
            <a:off x="1921388" y="1419401"/>
            <a:ext cx="399867" cy="267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5594E9-9357-4799-3510-C996ABEAD3F9}"/>
              </a:ext>
            </a:extLst>
          </p:cNvPr>
          <p:cNvSpPr/>
          <p:nvPr/>
        </p:nvSpPr>
        <p:spPr bwMode="white">
          <a:xfrm>
            <a:off x="5577322" y="1409857"/>
            <a:ext cx="390347" cy="276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9080F56-6B20-D2E6-FAD8-BF1FBDE781AA}"/>
              </a:ext>
            </a:extLst>
          </p:cNvPr>
          <p:cNvSpPr/>
          <p:nvPr/>
        </p:nvSpPr>
        <p:spPr bwMode="white">
          <a:xfrm>
            <a:off x="9395107" y="1419401"/>
            <a:ext cx="399867" cy="267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85F0670-6840-2C89-4C41-D7F1AB781CE8}"/>
              </a:ext>
            </a:extLst>
          </p:cNvPr>
          <p:cNvSpPr/>
          <p:nvPr/>
        </p:nvSpPr>
        <p:spPr bwMode="white">
          <a:xfrm>
            <a:off x="1921388" y="2163845"/>
            <a:ext cx="399867" cy="267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11059E5-FC5B-F931-2C01-3903F1B384DE}"/>
              </a:ext>
            </a:extLst>
          </p:cNvPr>
          <p:cNvSpPr/>
          <p:nvPr/>
        </p:nvSpPr>
        <p:spPr bwMode="white">
          <a:xfrm>
            <a:off x="5748694" y="2163845"/>
            <a:ext cx="399867" cy="267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E9AB2F6-D775-4883-D84A-F8B41BC669D8}"/>
              </a:ext>
            </a:extLst>
          </p:cNvPr>
          <p:cNvSpPr/>
          <p:nvPr/>
        </p:nvSpPr>
        <p:spPr bwMode="white">
          <a:xfrm>
            <a:off x="9404628" y="2154301"/>
            <a:ext cx="390347" cy="276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5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BC2819-A268-D25E-88CE-D06B1D6BE0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44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28D2EEF-30B4-9227-EC0D-60EB0ACABD04}"/>
              </a:ext>
            </a:extLst>
          </p:cNvPr>
          <p:cNvSpPr/>
          <p:nvPr/>
        </p:nvSpPr>
        <p:spPr bwMode="white">
          <a:xfrm>
            <a:off x="4948958" y="3326482"/>
            <a:ext cx="2515194" cy="894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45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8</cp:revision>
  <dcterms:created xsi:type="dcterms:W3CDTF">2023-11-22T06:51:54Z</dcterms:created>
  <dcterms:modified xsi:type="dcterms:W3CDTF">2023-11-24T11:50:18Z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