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256" r:id="rId3"/>
    <p:sldId id="258" r:id="rId4"/>
    <p:sldId id="264" r:id="rId5"/>
    <p:sldId id="263" r:id="rId6"/>
    <p:sldId id="262" r:id="rId7"/>
    <p:sldId id="261" r:id="rId8"/>
    <p:sldId id="257" r:id="rId9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90" y="9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2132856"/>
            <a:ext cx="8705850" cy="108585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3238138"/>
            <a:ext cx="5800725" cy="99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0F710C5D-D544-C4C6-2900-4814B7746BE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3419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9A8878AA-F1BA-1F2F-1F87-59864038B653}"/>
              </a:ext>
            </a:extLst>
          </p:cNvPr>
          <p:cNvSpPr/>
          <p:nvPr/>
        </p:nvSpPr>
        <p:spPr bwMode="white">
          <a:xfrm>
            <a:off x="1559496" y="3861048"/>
            <a:ext cx="8321057" cy="7282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9A8878AA-F1BA-1F2F-1F87-59864038B653}"/>
              </a:ext>
            </a:extLst>
          </p:cNvPr>
          <p:cNvSpPr/>
          <p:nvPr/>
        </p:nvSpPr>
        <p:spPr bwMode="white">
          <a:xfrm>
            <a:off x="1631505" y="3789040"/>
            <a:ext cx="216024" cy="7200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8320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7EBEDB1-82D5-B457-4190-7DD47CA1A40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5393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0E6308D-EFCB-36F1-85E2-3AAD67479E9C}"/>
              </a:ext>
            </a:extLst>
          </p:cNvPr>
          <p:cNvSpPr/>
          <p:nvPr/>
        </p:nvSpPr>
        <p:spPr bwMode="white">
          <a:xfrm>
            <a:off x="7043504" y="2192917"/>
            <a:ext cx="342743" cy="31503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64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7E5C21EA-5CB7-5D8C-2F24-4128BD2E55D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07612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704592-A28F-119B-4272-4D4837182AB9}"/>
              </a:ext>
            </a:extLst>
          </p:cNvPr>
          <p:cNvSpPr/>
          <p:nvPr/>
        </p:nvSpPr>
        <p:spPr bwMode="white">
          <a:xfrm>
            <a:off x="4044495" y="2864711"/>
            <a:ext cx="333223" cy="31427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0934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DD8530-4671-BD63-9C70-E0610387604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8309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E854BE2-1661-5605-454D-169453E706E4}"/>
              </a:ext>
            </a:extLst>
          </p:cNvPr>
          <p:cNvSpPr/>
          <p:nvPr/>
        </p:nvSpPr>
        <p:spPr bwMode="white">
          <a:xfrm>
            <a:off x="6605553" y="4705012"/>
            <a:ext cx="371305" cy="28585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A8C12C54-6799-0E61-B8B7-79B20C044108}"/>
              </a:ext>
            </a:extLst>
          </p:cNvPr>
          <p:cNvSpPr/>
          <p:nvPr/>
        </p:nvSpPr>
        <p:spPr bwMode="white">
          <a:xfrm>
            <a:off x="8328793" y="4705012"/>
            <a:ext cx="361785" cy="29538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97252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宋体</vt:lpstr>
      <vt:lpstr>Arial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Microsoft</cp:lastModifiedBy>
  <cp:revision>8</cp:revision>
  <dcterms:created xsi:type="dcterms:W3CDTF">2023-11-22T06:51:54Z</dcterms:created>
  <dcterms:modified xsi:type="dcterms:W3CDTF">2023-11-24T11:47:45Z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2052-12.1.0.15374</vt:lpwstr>
  </property>
  <property fmtid="{D5CDD505-2E9C-101B-9397-08002B2CF9AE}" pid="3" name="ICV">
    <vt:lpwstr>9AC253D8EE3043869AFBCB4DB93F70A2_13</vt:lpwstr>
  </property>
</Properties>
</file>