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94660"/>
  </p:normalViewPr>
  <p:slideViewPr>
    <p:cSldViewPr showGuides="1">
      <p:cViewPr varScale="1">
        <p:scale>
          <a:sx n="68" d="100"/>
          <a:sy n="68" d="100"/>
        </p:scale>
        <p:origin x="9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501008"/>
            <a:ext cx="88296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5598FE-2974-51AD-81BB-5C6152AD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BB70F3-7C10-7D7C-1BE8-88D5109D9BB6}"/>
              </a:ext>
            </a:extLst>
          </p:cNvPr>
          <p:cNvSpPr/>
          <p:nvPr/>
        </p:nvSpPr>
        <p:spPr bwMode="white">
          <a:xfrm>
            <a:off x="6748363" y="2037022"/>
            <a:ext cx="37130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0447FB-F49F-951C-1C14-3C23F7883FEF}"/>
              </a:ext>
            </a:extLst>
          </p:cNvPr>
          <p:cNvSpPr/>
          <p:nvPr/>
        </p:nvSpPr>
        <p:spPr bwMode="white">
          <a:xfrm>
            <a:off x="2825851" y="2656377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85DEA9-D9DC-E5C5-56A2-AEA6F6795F59}"/>
              </a:ext>
            </a:extLst>
          </p:cNvPr>
          <p:cNvSpPr/>
          <p:nvPr/>
        </p:nvSpPr>
        <p:spPr bwMode="white">
          <a:xfrm>
            <a:off x="4472925" y="3285260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40EEBA-702A-4644-2A05-7CBA48199598}"/>
              </a:ext>
            </a:extLst>
          </p:cNvPr>
          <p:cNvSpPr/>
          <p:nvPr/>
        </p:nvSpPr>
        <p:spPr bwMode="white">
          <a:xfrm>
            <a:off x="6748363" y="3285260"/>
            <a:ext cx="418910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BEF7D1-F0DE-4D4D-599F-A0466E77F5BB}"/>
              </a:ext>
            </a:extLst>
          </p:cNvPr>
          <p:cNvSpPr/>
          <p:nvPr/>
        </p:nvSpPr>
        <p:spPr bwMode="white">
          <a:xfrm>
            <a:off x="5196495" y="3904615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8672EF-49D0-2954-B85F-ECA318642369}"/>
              </a:ext>
            </a:extLst>
          </p:cNvPr>
          <p:cNvSpPr/>
          <p:nvPr/>
        </p:nvSpPr>
        <p:spPr bwMode="white">
          <a:xfrm>
            <a:off x="6834049" y="3904615"/>
            <a:ext cx="37130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D1BA73-B832-4F06-9E7D-EFC60691C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59E01B-CA80-A348-2AAB-EA0F40126400}"/>
              </a:ext>
            </a:extLst>
          </p:cNvPr>
          <p:cNvSpPr/>
          <p:nvPr/>
        </p:nvSpPr>
        <p:spPr bwMode="white">
          <a:xfrm>
            <a:off x="4034975" y="1580648"/>
            <a:ext cx="437950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8389FF-265F-5106-553E-AE89736ABFDA}"/>
              </a:ext>
            </a:extLst>
          </p:cNvPr>
          <p:cNvSpPr/>
          <p:nvPr/>
        </p:nvSpPr>
        <p:spPr bwMode="white">
          <a:xfrm>
            <a:off x="4844231" y="1580648"/>
            <a:ext cx="437950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65C83A-5498-75D1-FB8F-F09EFE887888}"/>
              </a:ext>
            </a:extLst>
          </p:cNvPr>
          <p:cNvSpPr/>
          <p:nvPr/>
        </p:nvSpPr>
        <p:spPr bwMode="white">
          <a:xfrm>
            <a:off x="5653487" y="1580648"/>
            <a:ext cx="42842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EA6B61-D9DD-07D1-F637-BD7573876A97}"/>
              </a:ext>
            </a:extLst>
          </p:cNvPr>
          <p:cNvSpPr/>
          <p:nvPr/>
        </p:nvSpPr>
        <p:spPr bwMode="white">
          <a:xfrm>
            <a:off x="7300561" y="1580648"/>
            <a:ext cx="42842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1D53BC-C896-B462-DAAB-26C377708F8C}"/>
              </a:ext>
            </a:extLst>
          </p:cNvPr>
          <p:cNvSpPr/>
          <p:nvPr/>
        </p:nvSpPr>
        <p:spPr bwMode="white">
          <a:xfrm>
            <a:off x="8109818" y="1580648"/>
            <a:ext cx="42842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9FAAF9-A7DE-36F9-374E-FC63DF39BE2B}"/>
              </a:ext>
            </a:extLst>
          </p:cNvPr>
          <p:cNvSpPr/>
          <p:nvPr/>
        </p:nvSpPr>
        <p:spPr bwMode="white">
          <a:xfrm>
            <a:off x="8919074" y="1580648"/>
            <a:ext cx="42842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7793B5A-D3B1-15E6-CBFC-4D8A07607FF4}"/>
              </a:ext>
            </a:extLst>
          </p:cNvPr>
          <p:cNvSpPr/>
          <p:nvPr/>
        </p:nvSpPr>
        <p:spPr bwMode="white">
          <a:xfrm>
            <a:off x="9718809" y="1580648"/>
            <a:ext cx="437950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2B82B6-0C4C-EAE8-9292-ED25EB024055}"/>
              </a:ext>
            </a:extLst>
          </p:cNvPr>
          <p:cNvSpPr/>
          <p:nvPr/>
        </p:nvSpPr>
        <p:spPr bwMode="white">
          <a:xfrm>
            <a:off x="1578644" y="3011096"/>
            <a:ext cx="418909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9C39D01-E4B9-21DC-2383-3A998CD35D61}"/>
              </a:ext>
            </a:extLst>
          </p:cNvPr>
          <p:cNvSpPr/>
          <p:nvPr/>
        </p:nvSpPr>
        <p:spPr bwMode="white">
          <a:xfrm>
            <a:off x="2797289" y="3011096"/>
            <a:ext cx="428429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9CF25B5-622E-013C-1952-89A269D4D5C1}"/>
              </a:ext>
            </a:extLst>
          </p:cNvPr>
          <p:cNvSpPr/>
          <p:nvPr/>
        </p:nvSpPr>
        <p:spPr bwMode="white">
          <a:xfrm>
            <a:off x="6367537" y="3001559"/>
            <a:ext cx="437950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6A58C48-F542-C3CA-E98D-D4ADC021B8F0}"/>
              </a:ext>
            </a:extLst>
          </p:cNvPr>
          <p:cNvSpPr/>
          <p:nvPr/>
        </p:nvSpPr>
        <p:spPr bwMode="white">
          <a:xfrm>
            <a:off x="7557619" y="3001559"/>
            <a:ext cx="428429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E6A5F6E-1667-18B9-5AB9-0301557856B2}"/>
              </a:ext>
            </a:extLst>
          </p:cNvPr>
          <p:cNvSpPr/>
          <p:nvPr/>
        </p:nvSpPr>
        <p:spPr bwMode="white">
          <a:xfrm>
            <a:off x="8738181" y="3011096"/>
            <a:ext cx="447471" cy="257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F78F59F-BD17-B20E-81CA-E6D174008C8A}"/>
              </a:ext>
            </a:extLst>
          </p:cNvPr>
          <p:cNvSpPr/>
          <p:nvPr/>
        </p:nvSpPr>
        <p:spPr bwMode="white">
          <a:xfrm>
            <a:off x="9928264" y="3011096"/>
            <a:ext cx="437950" cy="26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EA6C13F-2350-29CB-200C-3493BCE82EC3}"/>
              </a:ext>
            </a:extLst>
          </p:cNvPr>
          <p:cNvSpPr/>
          <p:nvPr/>
        </p:nvSpPr>
        <p:spPr bwMode="white">
          <a:xfrm>
            <a:off x="1578644" y="4098236"/>
            <a:ext cx="399867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864245C-B2C4-43C6-B22C-6E6CD60D17DE}"/>
              </a:ext>
            </a:extLst>
          </p:cNvPr>
          <p:cNvSpPr/>
          <p:nvPr/>
        </p:nvSpPr>
        <p:spPr bwMode="white">
          <a:xfrm>
            <a:off x="2616396" y="4098236"/>
            <a:ext cx="41890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E2A984C-E6FA-8DA0-FB1A-3E8AD50859AB}"/>
              </a:ext>
            </a:extLst>
          </p:cNvPr>
          <p:cNvSpPr/>
          <p:nvPr/>
        </p:nvSpPr>
        <p:spPr bwMode="white">
          <a:xfrm>
            <a:off x="4691900" y="4098236"/>
            <a:ext cx="437950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E9FD491-6910-4B6B-B335-208847E70DD8}"/>
              </a:ext>
            </a:extLst>
          </p:cNvPr>
          <p:cNvSpPr/>
          <p:nvPr/>
        </p:nvSpPr>
        <p:spPr bwMode="white">
          <a:xfrm>
            <a:off x="5767735" y="4098236"/>
            <a:ext cx="41890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826EA84-533A-DBBB-569A-8517C4DE2927}"/>
              </a:ext>
            </a:extLst>
          </p:cNvPr>
          <p:cNvSpPr/>
          <p:nvPr/>
        </p:nvSpPr>
        <p:spPr bwMode="white">
          <a:xfrm>
            <a:off x="6824528" y="4098236"/>
            <a:ext cx="42842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BB17D8C-0F5E-1AF0-BAEC-E3D64372B106}"/>
              </a:ext>
            </a:extLst>
          </p:cNvPr>
          <p:cNvSpPr/>
          <p:nvPr/>
        </p:nvSpPr>
        <p:spPr bwMode="white">
          <a:xfrm>
            <a:off x="8909553" y="4098236"/>
            <a:ext cx="428429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2E14C78-70C9-5664-98CB-C498D196E75B}"/>
              </a:ext>
            </a:extLst>
          </p:cNvPr>
          <p:cNvSpPr/>
          <p:nvPr/>
        </p:nvSpPr>
        <p:spPr bwMode="white">
          <a:xfrm>
            <a:off x="9966347" y="4098236"/>
            <a:ext cx="437950" cy="276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2A2A77-95FB-E4EA-E91A-D1B016505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78744C-7FBB-3E7D-2251-2780E25CF6CA}"/>
              </a:ext>
            </a:extLst>
          </p:cNvPr>
          <p:cNvSpPr/>
          <p:nvPr/>
        </p:nvSpPr>
        <p:spPr bwMode="white">
          <a:xfrm>
            <a:off x="6015272" y="1256259"/>
            <a:ext cx="409388" cy="352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3E6365-5595-2F2A-116F-A56ED068755F}"/>
              </a:ext>
            </a:extLst>
          </p:cNvPr>
          <p:cNvSpPr/>
          <p:nvPr/>
        </p:nvSpPr>
        <p:spPr bwMode="white">
          <a:xfrm>
            <a:off x="5282181" y="3125055"/>
            <a:ext cx="409388" cy="352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0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369799-C57A-C3F1-0DCB-9188BB7C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0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44EC4A-36D1-8F6E-4A22-742326C0D17B}"/>
              </a:ext>
            </a:extLst>
          </p:cNvPr>
          <p:cNvSpPr/>
          <p:nvPr/>
        </p:nvSpPr>
        <p:spPr bwMode="white">
          <a:xfrm>
            <a:off x="1597685" y="2124652"/>
            <a:ext cx="437950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12284D-3423-E776-F2B4-0B2306846EFF}"/>
              </a:ext>
            </a:extLst>
          </p:cNvPr>
          <p:cNvSpPr/>
          <p:nvPr/>
        </p:nvSpPr>
        <p:spPr bwMode="white">
          <a:xfrm>
            <a:off x="9318942" y="2124652"/>
            <a:ext cx="380826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3D4482-672E-3081-2862-D86709F0A5F9}"/>
              </a:ext>
            </a:extLst>
          </p:cNvPr>
          <p:cNvSpPr/>
          <p:nvPr/>
        </p:nvSpPr>
        <p:spPr bwMode="white">
          <a:xfrm>
            <a:off x="4073057" y="2420351"/>
            <a:ext cx="428429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A7302F-786F-3AA8-1F88-A42779865EFC}"/>
              </a:ext>
            </a:extLst>
          </p:cNvPr>
          <p:cNvSpPr/>
          <p:nvPr/>
        </p:nvSpPr>
        <p:spPr bwMode="white">
          <a:xfrm>
            <a:off x="6548429" y="2420351"/>
            <a:ext cx="418909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0B7F418-8E6B-3EF5-AA77-C2DD78BCC894}"/>
              </a:ext>
            </a:extLst>
          </p:cNvPr>
          <p:cNvSpPr/>
          <p:nvPr/>
        </p:nvSpPr>
        <p:spPr bwMode="white">
          <a:xfrm>
            <a:off x="1093090" y="2668356"/>
            <a:ext cx="437950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D0BAE22-20C3-B17A-2127-612E3145C797}"/>
              </a:ext>
            </a:extLst>
          </p:cNvPr>
          <p:cNvSpPr/>
          <p:nvPr/>
        </p:nvSpPr>
        <p:spPr bwMode="white">
          <a:xfrm>
            <a:off x="2149884" y="2668356"/>
            <a:ext cx="428429" cy="25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7430375-DD4C-394C-A822-3AA54C944AA7}"/>
              </a:ext>
            </a:extLst>
          </p:cNvPr>
          <p:cNvSpPr/>
          <p:nvPr/>
        </p:nvSpPr>
        <p:spPr bwMode="white">
          <a:xfrm>
            <a:off x="9309421" y="2668356"/>
            <a:ext cx="390347" cy="276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35B1F2C-D814-51DC-3B68-3A488B364DE4}"/>
              </a:ext>
            </a:extLst>
          </p:cNvPr>
          <p:cNvSpPr/>
          <p:nvPr/>
        </p:nvSpPr>
        <p:spPr bwMode="white">
          <a:xfrm>
            <a:off x="4073057" y="2925900"/>
            <a:ext cx="428429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5AFFFDA-BD63-ADBA-C8C8-0EC727B13AC2}"/>
              </a:ext>
            </a:extLst>
          </p:cNvPr>
          <p:cNvSpPr/>
          <p:nvPr/>
        </p:nvSpPr>
        <p:spPr bwMode="white">
          <a:xfrm>
            <a:off x="1607206" y="3231137"/>
            <a:ext cx="428429" cy="267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30FC2F0-E236-82C9-D0EE-A2A4DA6D8A27}"/>
              </a:ext>
            </a:extLst>
          </p:cNvPr>
          <p:cNvSpPr/>
          <p:nvPr/>
        </p:nvSpPr>
        <p:spPr bwMode="white">
          <a:xfrm>
            <a:off x="9823537" y="3192981"/>
            <a:ext cx="448927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35B1F2C-D814-51DC-3B68-3A488B364DE4}"/>
              </a:ext>
            </a:extLst>
          </p:cNvPr>
          <p:cNvSpPr/>
          <p:nvPr/>
        </p:nvSpPr>
        <p:spPr bwMode="white">
          <a:xfrm>
            <a:off x="4596695" y="2911591"/>
            <a:ext cx="428429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35B1F2C-D814-51DC-3B68-3A488B364DE4}"/>
              </a:ext>
            </a:extLst>
          </p:cNvPr>
          <p:cNvSpPr/>
          <p:nvPr/>
        </p:nvSpPr>
        <p:spPr bwMode="white">
          <a:xfrm>
            <a:off x="7088149" y="2925900"/>
            <a:ext cx="428429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35B1F2C-D814-51DC-3B68-3A488B364DE4}"/>
              </a:ext>
            </a:extLst>
          </p:cNvPr>
          <p:cNvSpPr/>
          <p:nvPr/>
        </p:nvSpPr>
        <p:spPr bwMode="white">
          <a:xfrm>
            <a:off x="7611787" y="2911591"/>
            <a:ext cx="428429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30FC2F0-E236-82C9-D0EE-A2A4DA6D8A27}"/>
              </a:ext>
            </a:extLst>
          </p:cNvPr>
          <p:cNvSpPr/>
          <p:nvPr/>
        </p:nvSpPr>
        <p:spPr bwMode="white">
          <a:xfrm>
            <a:off x="10347175" y="3212059"/>
            <a:ext cx="448927" cy="305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9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