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6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1" autoAdjust="0"/>
    <p:restoredTop sz="94660"/>
  </p:normalViewPr>
  <p:slideViewPr>
    <p:cSldViewPr showGuides="1">
      <p:cViewPr varScale="1">
        <p:scale>
          <a:sx n="68" d="100"/>
          <a:sy n="68" d="100"/>
        </p:scale>
        <p:origin x="90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132856"/>
            <a:ext cx="87058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429000"/>
            <a:ext cx="8767763" cy="646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D7C3B5-B780-A1E8-0BD4-57FB46FEE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0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31024077-019C-4332-0741-B4F0BA455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1"/>
          <a:stretch/>
        </p:blipFill>
        <p:spPr>
          <a:xfrm>
            <a:off x="2999656" y="2204864"/>
            <a:ext cx="5906262" cy="185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507FF231-1AA7-260A-C62C-F941780A2B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31"/>
          <a:stretch/>
        </p:blipFill>
        <p:spPr>
          <a:xfrm>
            <a:off x="2063552" y="4149080"/>
            <a:ext cx="7968248" cy="1564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81EA16-9D43-2025-D89F-A1B59171955C}"/>
              </a:ext>
            </a:extLst>
          </p:cNvPr>
          <p:cNvSpPr/>
          <p:nvPr/>
        </p:nvSpPr>
        <p:spPr bwMode="white">
          <a:xfrm>
            <a:off x="2135555" y="4406716"/>
            <a:ext cx="393928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9B8B1E-EC20-0025-11A9-9844D8A6C956}"/>
              </a:ext>
            </a:extLst>
          </p:cNvPr>
          <p:cNvSpPr/>
          <p:nvPr/>
        </p:nvSpPr>
        <p:spPr bwMode="white">
          <a:xfrm>
            <a:off x="3167948" y="4406716"/>
            <a:ext cx="238016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4AEFF7F-4CE4-E8B2-FA92-AB9EE923F974}"/>
              </a:ext>
            </a:extLst>
          </p:cNvPr>
          <p:cNvSpPr/>
          <p:nvPr/>
        </p:nvSpPr>
        <p:spPr bwMode="white">
          <a:xfrm>
            <a:off x="4005766" y="4406716"/>
            <a:ext cx="437950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B771DC5-922F-615D-1C8F-6190CEB78068}"/>
              </a:ext>
            </a:extLst>
          </p:cNvPr>
          <p:cNvSpPr/>
          <p:nvPr/>
        </p:nvSpPr>
        <p:spPr bwMode="white">
          <a:xfrm>
            <a:off x="6776279" y="4406716"/>
            <a:ext cx="428429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F3FB4DE-AF60-8529-3932-52B556A67AF9}"/>
              </a:ext>
            </a:extLst>
          </p:cNvPr>
          <p:cNvSpPr/>
          <p:nvPr/>
        </p:nvSpPr>
        <p:spPr bwMode="white">
          <a:xfrm>
            <a:off x="7804510" y="4406716"/>
            <a:ext cx="238016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19D8764-00E9-C243-8A58-C10839D5E8B5}"/>
              </a:ext>
            </a:extLst>
          </p:cNvPr>
          <p:cNvSpPr/>
          <p:nvPr/>
        </p:nvSpPr>
        <p:spPr bwMode="white">
          <a:xfrm>
            <a:off x="8642328" y="4406716"/>
            <a:ext cx="428429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48B743E-CC85-D591-FE74-E785C8037B1C}"/>
              </a:ext>
            </a:extLst>
          </p:cNvPr>
          <p:cNvSpPr/>
          <p:nvPr/>
        </p:nvSpPr>
        <p:spPr bwMode="white">
          <a:xfrm>
            <a:off x="2234923" y="5208252"/>
            <a:ext cx="238016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6B39BC7-CC1C-7D9D-8792-1A0CE0BCB621}"/>
              </a:ext>
            </a:extLst>
          </p:cNvPr>
          <p:cNvSpPr/>
          <p:nvPr/>
        </p:nvSpPr>
        <p:spPr bwMode="white">
          <a:xfrm>
            <a:off x="3072742" y="5208252"/>
            <a:ext cx="428429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EE047DB-F413-8382-6760-4211B1EC7954}"/>
              </a:ext>
            </a:extLst>
          </p:cNvPr>
          <p:cNvSpPr/>
          <p:nvPr/>
        </p:nvSpPr>
        <p:spPr bwMode="white">
          <a:xfrm>
            <a:off x="4005766" y="5208252"/>
            <a:ext cx="437950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C17C936-2023-B852-45AE-E803F7B7D3D4}"/>
              </a:ext>
            </a:extLst>
          </p:cNvPr>
          <p:cNvSpPr/>
          <p:nvPr/>
        </p:nvSpPr>
        <p:spPr bwMode="white">
          <a:xfrm>
            <a:off x="6776279" y="5208252"/>
            <a:ext cx="428429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D436E6C-35CE-7D72-EC80-612D16B10DEB}"/>
              </a:ext>
            </a:extLst>
          </p:cNvPr>
          <p:cNvSpPr/>
          <p:nvPr/>
        </p:nvSpPr>
        <p:spPr bwMode="white">
          <a:xfrm>
            <a:off x="7709304" y="5208252"/>
            <a:ext cx="428429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0A90709-15B7-1B7A-173D-C678766083F5}"/>
              </a:ext>
            </a:extLst>
          </p:cNvPr>
          <p:cNvSpPr/>
          <p:nvPr/>
        </p:nvSpPr>
        <p:spPr bwMode="white">
          <a:xfrm>
            <a:off x="8747056" y="5208252"/>
            <a:ext cx="238016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1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7B1F55-929E-79F2-18F6-1713FFEAE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116B27-BE7D-5A66-6C1C-DC77C08327C6}"/>
              </a:ext>
            </a:extLst>
          </p:cNvPr>
          <p:cNvSpPr/>
          <p:nvPr/>
        </p:nvSpPr>
        <p:spPr bwMode="white">
          <a:xfrm>
            <a:off x="2321256" y="1541663"/>
            <a:ext cx="428429" cy="276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67DF10-689C-CDFD-FA2F-8ADE8DF22622}"/>
              </a:ext>
            </a:extLst>
          </p:cNvPr>
          <p:cNvSpPr/>
          <p:nvPr/>
        </p:nvSpPr>
        <p:spPr bwMode="white">
          <a:xfrm>
            <a:off x="4958479" y="1551193"/>
            <a:ext cx="418909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F55F76-3823-6981-5B21-CF1E7CD99918}"/>
              </a:ext>
            </a:extLst>
          </p:cNvPr>
          <p:cNvSpPr/>
          <p:nvPr/>
        </p:nvSpPr>
        <p:spPr bwMode="white">
          <a:xfrm>
            <a:off x="7586181" y="1541663"/>
            <a:ext cx="428429" cy="276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A5629C-9DFA-1DCC-D195-76BE2F3E413A}"/>
              </a:ext>
            </a:extLst>
          </p:cNvPr>
          <p:cNvSpPr/>
          <p:nvPr/>
        </p:nvSpPr>
        <p:spPr bwMode="white">
          <a:xfrm>
            <a:off x="10213884" y="1541663"/>
            <a:ext cx="428429" cy="276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A1477E-F048-1503-EB5F-B43571664931}"/>
              </a:ext>
            </a:extLst>
          </p:cNvPr>
          <p:cNvSpPr/>
          <p:nvPr/>
        </p:nvSpPr>
        <p:spPr bwMode="white">
          <a:xfrm>
            <a:off x="2321256" y="2094377"/>
            <a:ext cx="428429" cy="276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446F8D-9E7F-0C83-E18C-AB92696C63CC}"/>
              </a:ext>
            </a:extLst>
          </p:cNvPr>
          <p:cNvSpPr/>
          <p:nvPr/>
        </p:nvSpPr>
        <p:spPr bwMode="white">
          <a:xfrm>
            <a:off x="4958479" y="2094377"/>
            <a:ext cx="418909" cy="276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8FD619A-1005-1FD8-00C3-34EA33C03594}"/>
              </a:ext>
            </a:extLst>
          </p:cNvPr>
          <p:cNvSpPr/>
          <p:nvPr/>
        </p:nvSpPr>
        <p:spPr bwMode="white">
          <a:xfrm>
            <a:off x="7757553" y="2094377"/>
            <a:ext cx="247537" cy="276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C01A59E-C8F7-96E7-F81F-3D09922FB701}"/>
              </a:ext>
            </a:extLst>
          </p:cNvPr>
          <p:cNvSpPr/>
          <p:nvPr/>
        </p:nvSpPr>
        <p:spPr bwMode="white">
          <a:xfrm>
            <a:off x="10385256" y="2103906"/>
            <a:ext cx="238016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12B9B2B-523B-F21A-AFB0-2DAE1135FEBE}"/>
              </a:ext>
            </a:extLst>
          </p:cNvPr>
          <p:cNvSpPr/>
          <p:nvPr/>
        </p:nvSpPr>
        <p:spPr bwMode="white">
          <a:xfrm>
            <a:off x="2492628" y="2647090"/>
            <a:ext cx="238016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FEFE345-FECD-FCC4-34AE-51D825B4EFD2}"/>
              </a:ext>
            </a:extLst>
          </p:cNvPr>
          <p:cNvSpPr/>
          <p:nvPr/>
        </p:nvSpPr>
        <p:spPr bwMode="white">
          <a:xfrm>
            <a:off x="5129851" y="2647090"/>
            <a:ext cx="238016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23D0609-163F-2597-0509-BD742BF2ABE5}"/>
              </a:ext>
            </a:extLst>
          </p:cNvPr>
          <p:cNvSpPr/>
          <p:nvPr/>
        </p:nvSpPr>
        <p:spPr bwMode="white">
          <a:xfrm>
            <a:off x="7586181" y="2647090"/>
            <a:ext cx="428429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4179A7E-4BBC-3B7A-CB76-17C6930BFA10}"/>
              </a:ext>
            </a:extLst>
          </p:cNvPr>
          <p:cNvSpPr/>
          <p:nvPr/>
        </p:nvSpPr>
        <p:spPr bwMode="white">
          <a:xfrm>
            <a:off x="10213884" y="2647090"/>
            <a:ext cx="428429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9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155E3B-016F-0AB1-7A92-D85FC0FE5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88695C-96BE-B6B1-F1D7-C76C90B38A75}"/>
              </a:ext>
            </a:extLst>
          </p:cNvPr>
          <p:cNvSpPr/>
          <p:nvPr/>
        </p:nvSpPr>
        <p:spPr bwMode="white">
          <a:xfrm>
            <a:off x="2397421" y="2770964"/>
            <a:ext cx="390347" cy="247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D44366-204B-30A5-7216-E20CA6992F71}"/>
              </a:ext>
            </a:extLst>
          </p:cNvPr>
          <p:cNvSpPr/>
          <p:nvPr/>
        </p:nvSpPr>
        <p:spPr bwMode="white">
          <a:xfrm>
            <a:off x="3511338" y="2770964"/>
            <a:ext cx="399867" cy="247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BEB99C-D366-3154-E2A4-84DCCA86042E}"/>
              </a:ext>
            </a:extLst>
          </p:cNvPr>
          <p:cNvSpPr/>
          <p:nvPr/>
        </p:nvSpPr>
        <p:spPr bwMode="white">
          <a:xfrm>
            <a:off x="4625256" y="2770964"/>
            <a:ext cx="390347" cy="247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83377C-7C49-D9C4-82C4-E58B389E22B6}"/>
              </a:ext>
            </a:extLst>
          </p:cNvPr>
          <p:cNvSpPr/>
          <p:nvPr/>
        </p:nvSpPr>
        <p:spPr bwMode="white">
          <a:xfrm>
            <a:off x="8100297" y="2770964"/>
            <a:ext cx="228495" cy="247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AB9A19A-B96D-D2ED-C3E6-61AC471E8CC2}"/>
              </a:ext>
            </a:extLst>
          </p:cNvPr>
          <p:cNvSpPr/>
          <p:nvPr/>
        </p:nvSpPr>
        <p:spPr bwMode="white">
          <a:xfrm>
            <a:off x="9128528" y="2770964"/>
            <a:ext cx="399867" cy="247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DE308B-93B7-886B-599B-64A4B95DF588}"/>
              </a:ext>
            </a:extLst>
          </p:cNvPr>
          <p:cNvSpPr/>
          <p:nvPr/>
        </p:nvSpPr>
        <p:spPr bwMode="white">
          <a:xfrm>
            <a:off x="10337652" y="2770964"/>
            <a:ext cx="218975" cy="247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3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D037C1-A35C-6232-2DD0-C0B06B87E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8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0FE6E8-513C-D8B8-052E-15239223F699}"/>
              </a:ext>
            </a:extLst>
          </p:cNvPr>
          <p:cNvSpPr/>
          <p:nvPr/>
        </p:nvSpPr>
        <p:spPr bwMode="white">
          <a:xfrm>
            <a:off x="1740495" y="4401807"/>
            <a:ext cx="418909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8F340D-7EE0-A419-E2C4-A593DC50A36E}"/>
              </a:ext>
            </a:extLst>
          </p:cNvPr>
          <p:cNvSpPr/>
          <p:nvPr/>
        </p:nvSpPr>
        <p:spPr bwMode="white">
          <a:xfrm>
            <a:off x="2378380" y="4411340"/>
            <a:ext cx="285619" cy="228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BAAE05-FBB7-F53B-71C0-54992BBEDB3F}"/>
              </a:ext>
            </a:extLst>
          </p:cNvPr>
          <p:cNvSpPr/>
          <p:nvPr/>
        </p:nvSpPr>
        <p:spPr bwMode="white">
          <a:xfrm>
            <a:off x="2978181" y="4401807"/>
            <a:ext cx="238016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CA7CACC-20A7-BE5E-7501-8951853A0C13}"/>
              </a:ext>
            </a:extLst>
          </p:cNvPr>
          <p:cNvSpPr/>
          <p:nvPr/>
        </p:nvSpPr>
        <p:spPr bwMode="white">
          <a:xfrm>
            <a:off x="3816000" y="4401807"/>
            <a:ext cx="428429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E6AA8CE-F9A6-0C6C-C291-C9874183D6D5}"/>
              </a:ext>
            </a:extLst>
          </p:cNvPr>
          <p:cNvSpPr/>
          <p:nvPr/>
        </p:nvSpPr>
        <p:spPr bwMode="white">
          <a:xfrm>
            <a:off x="7671867" y="4401807"/>
            <a:ext cx="418910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248CFF0-5BC8-9496-5372-30CD6FF1C919}"/>
              </a:ext>
            </a:extLst>
          </p:cNvPr>
          <p:cNvSpPr/>
          <p:nvPr/>
        </p:nvSpPr>
        <p:spPr bwMode="white">
          <a:xfrm>
            <a:off x="8319272" y="4506665"/>
            <a:ext cx="266578" cy="3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FEECB9D-AC2C-5FD0-90CB-428DE3BB46AE}"/>
              </a:ext>
            </a:extLst>
          </p:cNvPr>
          <p:cNvSpPr/>
          <p:nvPr/>
        </p:nvSpPr>
        <p:spPr bwMode="white">
          <a:xfrm>
            <a:off x="8823867" y="4401807"/>
            <a:ext cx="409388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06DF8DB-5F33-1A8A-F169-9D54D1A6D1DC}"/>
              </a:ext>
            </a:extLst>
          </p:cNvPr>
          <p:cNvSpPr/>
          <p:nvPr/>
        </p:nvSpPr>
        <p:spPr bwMode="white">
          <a:xfrm>
            <a:off x="9842578" y="4401807"/>
            <a:ext cx="238016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0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8</cp:revision>
  <dcterms:created xsi:type="dcterms:W3CDTF">2023-11-22T06:51:54Z</dcterms:created>
  <dcterms:modified xsi:type="dcterms:W3CDTF">2023-11-24T11:38:01Z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