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4" r:id="rId5"/>
    <p:sldId id="263" r:id="rId6"/>
    <p:sldId id="262" r:id="rId7"/>
    <p:sldId id="261" r:id="rId8"/>
    <p:sldId id="257" r:id="rId9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90" y="9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504" y="2132856"/>
            <a:ext cx="8705850" cy="10858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536" y="3501008"/>
            <a:ext cx="8362950" cy="10096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99ABCDE-DF7C-0179-20DF-88D6CCC288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762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36F5D9C-2D4C-EA7D-70A4-8646B905396B}"/>
              </a:ext>
            </a:extLst>
          </p:cNvPr>
          <p:cNvSpPr/>
          <p:nvPr/>
        </p:nvSpPr>
        <p:spPr bwMode="white">
          <a:xfrm>
            <a:off x="1826181" y="3306435"/>
            <a:ext cx="238016" cy="266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5BAA0ED-C969-7009-CA04-1037CCD7E218}"/>
              </a:ext>
            </a:extLst>
          </p:cNvPr>
          <p:cNvSpPr/>
          <p:nvPr/>
        </p:nvSpPr>
        <p:spPr bwMode="white">
          <a:xfrm>
            <a:off x="4187305" y="3306435"/>
            <a:ext cx="238016" cy="266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E99D455-8778-F9DD-B591-2926A1902A1A}"/>
              </a:ext>
            </a:extLst>
          </p:cNvPr>
          <p:cNvSpPr/>
          <p:nvPr/>
        </p:nvSpPr>
        <p:spPr bwMode="white">
          <a:xfrm>
            <a:off x="7567140" y="3306435"/>
            <a:ext cx="238015" cy="266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9032907-4942-DCFE-1D44-E3064D836F93}"/>
              </a:ext>
            </a:extLst>
          </p:cNvPr>
          <p:cNvSpPr/>
          <p:nvPr/>
        </p:nvSpPr>
        <p:spPr bwMode="white">
          <a:xfrm>
            <a:off x="9928264" y="3306435"/>
            <a:ext cx="257057" cy="266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0532515-8B70-1135-9204-228D0A0D8773}"/>
              </a:ext>
            </a:extLst>
          </p:cNvPr>
          <p:cNvSpPr/>
          <p:nvPr/>
        </p:nvSpPr>
        <p:spPr bwMode="white">
          <a:xfrm>
            <a:off x="3187636" y="3888094"/>
            <a:ext cx="418909" cy="266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4250813-1AD6-CFB3-7F13-9E18F5ABFDEF}"/>
              </a:ext>
            </a:extLst>
          </p:cNvPr>
          <p:cNvSpPr/>
          <p:nvPr/>
        </p:nvSpPr>
        <p:spPr bwMode="white">
          <a:xfrm>
            <a:off x="8938115" y="3888094"/>
            <a:ext cx="428429" cy="2574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396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5A776E0-A7F8-5425-21CB-BFD13C53A7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624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B6EA8CD-5233-CE3B-496A-0FB3146593DA}"/>
              </a:ext>
            </a:extLst>
          </p:cNvPr>
          <p:cNvSpPr/>
          <p:nvPr/>
        </p:nvSpPr>
        <p:spPr bwMode="white">
          <a:xfrm>
            <a:off x="2454545" y="2992387"/>
            <a:ext cx="428429" cy="2670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E39888C-26DA-CC41-AFBF-C5D829E00E64}"/>
              </a:ext>
            </a:extLst>
          </p:cNvPr>
          <p:cNvSpPr/>
          <p:nvPr/>
        </p:nvSpPr>
        <p:spPr bwMode="white">
          <a:xfrm>
            <a:off x="6310413" y="2992387"/>
            <a:ext cx="428429" cy="2670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5A21553-2E68-DC45-1263-732971B9CB9B}"/>
              </a:ext>
            </a:extLst>
          </p:cNvPr>
          <p:cNvSpPr/>
          <p:nvPr/>
        </p:nvSpPr>
        <p:spPr bwMode="white">
          <a:xfrm>
            <a:off x="10099636" y="2992387"/>
            <a:ext cx="580760" cy="2670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946DEDE-F04D-C3CD-0EA0-5E7961B1F2D5}"/>
              </a:ext>
            </a:extLst>
          </p:cNvPr>
          <p:cNvSpPr/>
          <p:nvPr/>
        </p:nvSpPr>
        <p:spPr bwMode="white">
          <a:xfrm>
            <a:off x="2111801" y="3545569"/>
            <a:ext cx="1123438" cy="343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7B0F1F1-7589-3D1E-47AF-46E346889D3D}"/>
              </a:ext>
            </a:extLst>
          </p:cNvPr>
          <p:cNvSpPr/>
          <p:nvPr/>
        </p:nvSpPr>
        <p:spPr bwMode="white">
          <a:xfrm>
            <a:off x="6148561" y="3545569"/>
            <a:ext cx="761652" cy="343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E8C8AF0-2C97-2015-2D2E-C6BB9E177122}"/>
              </a:ext>
            </a:extLst>
          </p:cNvPr>
          <p:cNvSpPr/>
          <p:nvPr/>
        </p:nvSpPr>
        <p:spPr bwMode="white">
          <a:xfrm>
            <a:off x="9994909" y="3555107"/>
            <a:ext cx="771173" cy="3242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071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6BDADCA-04E1-D288-E763-8348798461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055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ED1254D-C5B3-5A83-CE8E-23DC5889D8C1}"/>
              </a:ext>
            </a:extLst>
          </p:cNvPr>
          <p:cNvSpPr/>
          <p:nvPr/>
        </p:nvSpPr>
        <p:spPr bwMode="white">
          <a:xfrm>
            <a:off x="3092429" y="1122075"/>
            <a:ext cx="418909" cy="2667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EBF2E4F-0002-6563-24A5-920734AF3993}"/>
              </a:ext>
            </a:extLst>
          </p:cNvPr>
          <p:cNvSpPr/>
          <p:nvPr/>
        </p:nvSpPr>
        <p:spPr bwMode="white">
          <a:xfrm>
            <a:off x="6158082" y="1122075"/>
            <a:ext cx="238016" cy="2667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263D294-773E-A06E-7C1D-EE07F21D35F1}"/>
              </a:ext>
            </a:extLst>
          </p:cNvPr>
          <p:cNvSpPr/>
          <p:nvPr/>
        </p:nvSpPr>
        <p:spPr bwMode="white">
          <a:xfrm>
            <a:off x="9956826" y="1122075"/>
            <a:ext cx="390347" cy="2667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4FF2B94-1E7F-6B42-6DB6-71C9C541C748}"/>
              </a:ext>
            </a:extLst>
          </p:cNvPr>
          <p:cNvSpPr/>
          <p:nvPr/>
        </p:nvSpPr>
        <p:spPr bwMode="white">
          <a:xfrm>
            <a:off x="6205685" y="1703158"/>
            <a:ext cx="418909" cy="2667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70A62D4-B1EF-DAC1-0171-7803B2F19628}"/>
              </a:ext>
            </a:extLst>
          </p:cNvPr>
          <p:cNvSpPr/>
          <p:nvPr/>
        </p:nvSpPr>
        <p:spPr bwMode="white">
          <a:xfrm>
            <a:off x="1721454" y="2284241"/>
            <a:ext cx="418909" cy="2667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6CE6461-66F7-5B7E-C570-7B01E3202D5B}"/>
              </a:ext>
            </a:extLst>
          </p:cNvPr>
          <p:cNvSpPr/>
          <p:nvPr/>
        </p:nvSpPr>
        <p:spPr bwMode="white">
          <a:xfrm>
            <a:off x="4482446" y="2817694"/>
            <a:ext cx="409388" cy="3524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C2749E8-0474-FB65-6D91-B108EA44852A}"/>
              </a:ext>
            </a:extLst>
          </p:cNvPr>
          <p:cNvSpPr/>
          <p:nvPr/>
        </p:nvSpPr>
        <p:spPr bwMode="white">
          <a:xfrm>
            <a:off x="7843239" y="2855798"/>
            <a:ext cx="238016" cy="2667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4E7C6CC4-1931-5C05-98B9-B249BB3F260C}"/>
              </a:ext>
            </a:extLst>
          </p:cNvPr>
          <p:cNvSpPr/>
          <p:nvPr/>
        </p:nvSpPr>
        <p:spPr bwMode="white">
          <a:xfrm>
            <a:off x="9595041" y="2827220"/>
            <a:ext cx="409388" cy="3429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E0BE031E-D06F-F40A-21A2-C4B8B33183FB}"/>
              </a:ext>
            </a:extLst>
          </p:cNvPr>
          <p:cNvSpPr/>
          <p:nvPr/>
        </p:nvSpPr>
        <p:spPr bwMode="white">
          <a:xfrm>
            <a:off x="1740495" y="3408302"/>
            <a:ext cx="399867" cy="3334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3E283532-1AEB-A034-F73B-2CA6B0E8A68E}"/>
              </a:ext>
            </a:extLst>
          </p:cNvPr>
          <p:cNvSpPr/>
          <p:nvPr/>
        </p:nvSpPr>
        <p:spPr bwMode="white">
          <a:xfrm>
            <a:off x="4729983" y="3436880"/>
            <a:ext cx="238016" cy="2667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236D43D0-F4A8-55EF-0569-5C519CCF0809}"/>
              </a:ext>
            </a:extLst>
          </p:cNvPr>
          <p:cNvSpPr/>
          <p:nvPr/>
        </p:nvSpPr>
        <p:spPr bwMode="white">
          <a:xfrm>
            <a:off x="6291371" y="3532140"/>
            <a:ext cx="409388" cy="57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78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DAB2E0E-1C53-AE3C-759F-A367509B30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015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E1FB976-FE76-6E72-4B1F-9F0CEF3AA40B}"/>
              </a:ext>
            </a:extLst>
          </p:cNvPr>
          <p:cNvSpPr/>
          <p:nvPr/>
        </p:nvSpPr>
        <p:spPr bwMode="white">
          <a:xfrm>
            <a:off x="3816000" y="2818007"/>
            <a:ext cx="390347" cy="2762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52A20C8-3213-9099-1A6E-323B7D771283}"/>
              </a:ext>
            </a:extLst>
          </p:cNvPr>
          <p:cNvSpPr/>
          <p:nvPr/>
        </p:nvSpPr>
        <p:spPr bwMode="white">
          <a:xfrm>
            <a:off x="4377719" y="2694154"/>
            <a:ext cx="390347" cy="4001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76DF150-5F03-9CD9-EBB1-4375D0A441E6}"/>
              </a:ext>
            </a:extLst>
          </p:cNvPr>
          <p:cNvSpPr/>
          <p:nvPr/>
        </p:nvSpPr>
        <p:spPr bwMode="white">
          <a:xfrm>
            <a:off x="6005752" y="2694154"/>
            <a:ext cx="399867" cy="4001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CB580E8-30EC-E9AB-926D-C935DD685441}"/>
              </a:ext>
            </a:extLst>
          </p:cNvPr>
          <p:cNvSpPr/>
          <p:nvPr/>
        </p:nvSpPr>
        <p:spPr bwMode="white">
          <a:xfrm>
            <a:off x="6567471" y="2818007"/>
            <a:ext cx="390347" cy="2762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C7EFE7D-BB38-AC8A-AFE6-C1A4333BBB63}"/>
              </a:ext>
            </a:extLst>
          </p:cNvPr>
          <p:cNvSpPr/>
          <p:nvPr/>
        </p:nvSpPr>
        <p:spPr bwMode="white">
          <a:xfrm>
            <a:off x="8205024" y="2579828"/>
            <a:ext cx="390347" cy="5144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B979DBB-3AA8-E436-F125-1A926BAEA01E}"/>
              </a:ext>
            </a:extLst>
          </p:cNvPr>
          <p:cNvSpPr/>
          <p:nvPr/>
        </p:nvSpPr>
        <p:spPr bwMode="white">
          <a:xfrm>
            <a:off x="8766743" y="2941860"/>
            <a:ext cx="390347" cy="1524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67E60455-F5C7-95FE-07EC-2E1B761D5FB7}"/>
              </a:ext>
            </a:extLst>
          </p:cNvPr>
          <p:cNvSpPr/>
          <p:nvPr/>
        </p:nvSpPr>
        <p:spPr bwMode="white">
          <a:xfrm>
            <a:off x="10394776" y="2446448"/>
            <a:ext cx="390347" cy="6478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1BB19262-650B-F1F5-43C7-3CD997075A68}"/>
              </a:ext>
            </a:extLst>
          </p:cNvPr>
          <p:cNvSpPr/>
          <p:nvPr/>
        </p:nvSpPr>
        <p:spPr bwMode="white">
          <a:xfrm>
            <a:off x="3796958" y="3808832"/>
            <a:ext cx="418909" cy="2667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609611CF-81B7-DF5C-6CF6-B7BCC6313A0B}"/>
              </a:ext>
            </a:extLst>
          </p:cNvPr>
          <p:cNvSpPr/>
          <p:nvPr/>
        </p:nvSpPr>
        <p:spPr bwMode="white">
          <a:xfrm>
            <a:off x="5996231" y="3808832"/>
            <a:ext cx="418909" cy="2667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87B8F50E-D539-327E-F00F-BA971BCED617}"/>
              </a:ext>
            </a:extLst>
          </p:cNvPr>
          <p:cNvSpPr/>
          <p:nvPr/>
        </p:nvSpPr>
        <p:spPr bwMode="white">
          <a:xfrm>
            <a:off x="8176462" y="3808832"/>
            <a:ext cx="371305" cy="2572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6FEB65CF-8D37-5F1A-7677-58093ACD080D}"/>
              </a:ext>
            </a:extLst>
          </p:cNvPr>
          <p:cNvSpPr/>
          <p:nvPr/>
        </p:nvSpPr>
        <p:spPr bwMode="white">
          <a:xfrm>
            <a:off x="10375735" y="3808832"/>
            <a:ext cx="418909" cy="2667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43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Microsoft</cp:lastModifiedBy>
  <cp:revision>8</cp:revision>
  <dcterms:created xsi:type="dcterms:W3CDTF">2023-11-22T06:51:54Z</dcterms:created>
  <dcterms:modified xsi:type="dcterms:W3CDTF">2023-11-24T11:35:35Z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9AC253D8EE3043869AFBCB4DB93F70A2_13</vt:lpwstr>
  </property>
</Properties>
</file>