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988840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429000"/>
            <a:ext cx="56388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9B6B0-6022-EFC1-0790-8EAFBC4A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4F929B-0CE0-5743-D76A-BDFE0B1E7B51}"/>
              </a:ext>
            </a:extLst>
          </p:cNvPr>
          <p:cNvSpPr/>
          <p:nvPr/>
        </p:nvSpPr>
        <p:spPr bwMode="white">
          <a:xfrm>
            <a:off x="9042842" y="2755012"/>
            <a:ext cx="42842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900805F-D3E4-ED76-9024-3DF822A96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"/>
          <a:stretch/>
        </p:blipFill>
        <p:spPr>
          <a:xfrm>
            <a:off x="983432" y="3933056"/>
            <a:ext cx="10585176" cy="178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CFE689-26F2-F75A-1F66-4E6CD3416610}"/>
              </a:ext>
            </a:extLst>
          </p:cNvPr>
          <p:cNvSpPr/>
          <p:nvPr/>
        </p:nvSpPr>
        <p:spPr bwMode="white">
          <a:xfrm>
            <a:off x="9618671" y="4696154"/>
            <a:ext cx="418910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6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74993D-24AA-8A57-AA13-2418F0C7D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54937A-046E-53D2-61BE-D2AC9F144891}"/>
              </a:ext>
            </a:extLst>
          </p:cNvPr>
          <p:cNvSpPr/>
          <p:nvPr/>
        </p:nvSpPr>
        <p:spPr bwMode="white">
          <a:xfrm>
            <a:off x="5377388" y="608148"/>
            <a:ext cx="428429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49FD6E-4744-67EE-ECBA-835CE7DE2795}"/>
              </a:ext>
            </a:extLst>
          </p:cNvPr>
          <p:cNvSpPr/>
          <p:nvPr/>
        </p:nvSpPr>
        <p:spPr bwMode="white">
          <a:xfrm>
            <a:off x="874115" y="1333503"/>
            <a:ext cx="8473388" cy="116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7CE28B-B511-AA5A-34D8-C26F7A479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74D931-7D80-B3E0-5AFE-84AC21EF64C0}"/>
              </a:ext>
            </a:extLst>
          </p:cNvPr>
          <p:cNvSpPr/>
          <p:nvPr/>
        </p:nvSpPr>
        <p:spPr bwMode="white">
          <a:xfrm>
            <a:off x="6386578" y="1286527"/>
            <a:ext cx="1132958" cy="35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3AF70D-CE53-6DEB-D0B6-C501C17E6626}"/>
              </a:ext>
            </a:extLst>
          </p:cNvPr>
          <p:cNvSpPr/>
          <p:nvPr/>
        </p:nvSpPr>
        <p:spPr bwMode="white">
          <a:xfrm>
            <a:off x="8033652" y="1286527"/>
            <a:ext cx="1132958" cy="35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9A0A51-0B52-F9BB-5C06-5F6B10140A1F}"/>
              </a:ext>
            </a:extLst>
          </p:cNvPr>
          <p:cNvSpPr/>
          <p:nvPr/>
        </p:nvSpPr>
        <p:spPr bwMode="white">
          <a:xfrm>
            <a:off x="9671206" y="1305630"/>
            <a:ext cx="771173" cy="324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AF97A4-25E8-ED4A-2B2A-CABBDBB77777}"/>
              </a:ext>
            </a:extLst>
          </p:cNvPr>
          <p:cNvSpPr/>
          <p:nvPr/>
        </p:nvSpPr>
        <p:spPr bwMode="white">
          <a:xfrm>
            <a:off x="8214545" y="1983810"/>
            <a:ext cx="771173" cy="3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BBD52A-E75A-B3C4-0AF2-9A9237AA4D3E}"/>
              </a:ext>
            </a:extLst>
          </p:cNvPr>
          <p:cNvSpPr/>
          <p:nvPr/>
        </p:nvSpPr>
        <p:spPr bwMode="white">
          <a:xfrm>
            <a:off x="9490314" y="1983810"/>
            <a:ext cx="1132958" cy="3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C6F20B-32FB-1891-2962-E7A94B7C7C31}"/>
              </a:ext>
            </a:extLst>
          </p:cNvPr>
          <p:cNvSpPr/>
          <p:nvPr/>
        </p:nvSpPr>
        <p:spPr bwMode="white">
          <a:xfrm>
            <a:off x="6386578" y="2671542"/>
            <a:ext cx="1132958" cy="35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2269A5-E7FF-781F-B08F-6401D30D5298}"/>
              </a:ext>
            </a:extLst>
          </p:cNvPr>
          <p:cNvSpPr/>
          <p:nvPr/>
        </p:nvSpPr>
        <p:spPr bwMode="white">
          <a:xfrm>
            <a:off x="8033652" y="2671542"/>
            <a:ext cx="771173" cy="35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A7F025-86D3-432F-DBFB-120B7A6F2B20}"/>
              </a:ext>
            </a:extLst>
          </p:cNvPr>
          <p:cNvSpPr/>
          <p:nvPr/>
        </p:nvSpPr>
        <p:spPr bwMode="white">
          <a:xfrm>
            <a:off x="9309421" y="2671542"/>
            <a:ext cx="1132958" cy="353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5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EE56F1-C102-878F-5D29-A2E8868CA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4B69BF-3EC5-C441-F3E6-3507CF03F486}"/>
              </a:ext>
            </a:extLst>
          </p:cNvPr>
          <p:cNvSpPr/>
          <p:nvPr/>
        </p:nvSpPr>
        <p:spPr bwMode="white">
          <a:xfrm>
            <a:off x="6253289" y="2694491"/>
            <a:ext cx="399867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359205-CBD2-A7D5-878F-A1808F7BCB23}"/>
              </a:ext>
            </a:extLst>
          </p:cNvPr>
          <p:cNvSpPr/>
          <p:nvPr/>
        </p:nvSpPr>
        <p:spPr bwMode="white">
          <a:xfrm>
            <a:off x="7709950" y="2694491"/>
            <a:ext cx="399867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1CF403-30BA-368C-2FD3-687F48171C90}"/>
              </a:ext>
            </a:extLst>
          </p:cNvPr>
          <p:cNvSpPr/>
          <p:nvPr/>
        </p:nvSpPr>
        <p:spPr bwMode="white">
          <a:xfrm>
            <a:off x="6072396" y="3361488"/>
            <a:ext cx="112343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30AF99-50C7-4561-7B20-99C050F9C111}"/>
              </a:ext>
            </a:extLst>
          </p:cNvPr>
          <p:cNvSpPr/>
          <p:nvPr/>
        </p:nvSpPr>
        <p:spPr bwMode="white">
          <a:xfrm>
            <a:off x="8404958" y="3361488"/>
            <a:ext cx="113295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1A8371-F3F7-4500-A9DC-2B63BE4FFA84}"/>
              </a:ext>
            </a:extLst>
          </p:cNvPr>
          <p:cNvSpPr/>
          <p:nvPr/>
        </p:nvSpPr>
        <p:spPr bwMode="white">
          <a:xfrm>
            <a:off x="6634115" y="4057071"/>
            <a:ext cx="329414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