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8" r:id="rId4"/>
    <p:sldId id="266" r:id="rId5"/>
    <p:sldId id="263" r:id="rId6"/>
    <p:sldId id="262" r:id="rId7"/>
    <p:sldId id="261" r:id="rId8"/>
    <p:sldId id="257" r:id="rId9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96" y="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201525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562" y="1772816"/>
            <a:ext cx="7477125" cy="10382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3140968"/>
            <a:ext cx="10439400" cy="7905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248785B8-0089-CEFE-4F58-8A36D37A4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156903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6" name="img_16777215">
            <a:extLst>
              <a:ext uri="{FF2B5EF4-FFF2-40B4-BE49-F238E27FC236}">
                <a16:creationId xmlns:a16="http://schemas.microsoft.com/office/drawing/2014/main" id="{2A1D261D-4574-BCA2-9BBF-E12225D84B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68"/>
          <a:stretch/>
        </p:blipFill>
        <p:spPr>
          <a:xfrm>
            <a:off x="2339580" y="1772816"/>
            <a:ext cx="7560840" cy="274580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7" name="img_16777215">
            <a:extLst>
              <a:ext uri="{FF2B5EF4-FFF2-40B4-BE49-F238E27FC236}">
                <a16:creationId xmlns:a16="http://schemas.microsoft.com/office/drawing/2014/main" id="{579E5078-7D4E-B8F7-F22C-CC0217EAE8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65"/>
          <a:stretch/>
        </p:blipFill>
        <p:spPr>
          <a:xfrm>
            <a:off x="839416" y="4725144"/>
            <a:ext cx="10729192" cy="177548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2520EE78-4977-F4B9-1229-5C83F65BDB0C}"/>
              </a:ext>
            </a:extLst>
          </p:cNvPr>
          <p:cNvSpPr/>
          <p:nvPr/>
        </p:nvSpPr>
        <p:spPr bwMode="white">
          <a:xfrm>
            <a:off x="1839085" y="5880163"/>
            <a:ext cx="238016" cy="2672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0D87E6C6-FC05-7997-FEA9-62895E93EB7F}"/>
              </a:ext>
            </a:extLst>
          </p:cNvPr>
          <p:cNvSpPr/>
          <p:nvPr/>
        </p:nvSpPr>
        <p:spPr bwMode="white">
          <a:xfrm>
            <a:off x="4390622" y="5880163"/>
            <a:ext cx="238016" cy="2672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420CA64A-87C9-8633-1CF1-CDAAD497F578}"/>
              </a:ext>
            </a:extLst>
          </p:cNvPr>
          <p:cNvSpPr/>
          <p:nvPr/>
        </p:nvSpPr>
        <p:spPr bwMode="white">
          <a:xfrm>
            <a:off x="6951680" y="5880163"/>
            <a:ext cx="238016" cy="2672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E2D61899-38D6-D0FC-79AE-125B73D17903}"/>
              </a:ext>
            </a:extLst>
          </p:cNvPr>
          <p:cNvSpPr/>
          <p:nvPr/>
        </p:nvSpPr>
        <p:spPr bwMode="white">
          <a:xfrm>
            <a:off x="9512738" y="5880163"/>
            <a:ext cx="228496" cy="2672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05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80AA567C-EC2C-8D48-184E-63E4FE39C6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246916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1601F5A0-F03A-F8D3-C56E-7CCD25D2C005}"/>
              </a:ext>
            </a:extLst>
          </p:cNvPr>
          <p:cNvSpPr/>
          <p:nvPr/>
        </p:nvSpPr>
        <p:spPr bwMode="white">
          <a:xfrm>
            <a:off x="1055440" y="1268761"/>
            <a:ext cx="1425758" cy="7128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1601F5A0-F03A-F8D3-C56E-7CCD25D2C005}"/>
              </a:ext>
            </a:extLst>
          </p:cNvPr>
          <p:cNvSpPr/>
          <p:nvPr/>
        </p:nvSpPr>
        <p:spPr bwMode="white">
          <a:xfrm>
            <a:off x="3252117" y="1261632"/>
            <a:ext cx="727137" cy="7200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1601F5A0-F03A-F8D3-C56E-7CCD25D2C005}"/>
              </a:ext>
            </a:extLst>
          </p:cNvPr>
          <p:cNvSpPr/>
          <p:nvPr/>
        </p:nvSpPr>
        <p:spPr bwMode="white">
          <a:xfrm>
            <a:off x="6592999" y="1261633"/>
            <a:ext cx="727137" cy="716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1601F5A0-F03A-F8D3-C56E-7CCD25D2C005}"/>
              </a:ext>
            </a:extLst>
          </p:cNvPr>
          <p:cNvSpPr/>
          <p:nvPr/>
        </p:nvSpPr>
        <p:spPr bwMode="white">
          <a:xfrm>
            <a:off x="10128448" y="1261632"/>
            <a:ext cx="727137" cy="7160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91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F33C2754-7C6E-DE82-EAC3-DBAC3F0C00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24954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FFB31110-832E-1639-BAD7-C8485BE82F31}"/>
              </a:ext>
            </a:extLst>
          </p:cNvPr>
          <p:cNvSpPr/>
          <p:nvPr/>
        </p:nvSpPr>
        <p:spPr bwMode="white">
          <a:xfrm>
            <a:off x="8052694" y="1274828"/>
            <a:ext cx="542677" cy="42882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3FED2B2B-1543-B7CB-ED11-62DFEF582475}"/>
              </a:ext>
            </a:extLst>
          </p:cNvPr>
          <p:cNvSpPr/>
          <p:nvPr/>
        </p:nvSpPr>
        <p:spPr bwMode="white">
          <a:xfrm>
            <a:off x="9128528" y="1274828"/>
            <a:ext cx="552198" cy="42882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F5D54C13-1C7D-BDDF-F621-6CA27A87F10E}"/>
              </a:ext>
            </a:extLst>
          </p:cNvPr>
          <p:cNvSpPr/>
          <p:nvPr/>
        </p:nvSpPr>
        <p:spPr bwMode="white">
          <a:xfrm>
            <a:off x="10232925" y="1265299"/>
            <a:ext cx="495074" cy="4383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3A84FB9E-B83A-71F6-AFE7-EDAFEF69DAE5}"/>
              </a:ext>
            </a:extLst>
          </p:cNvPr>
          <p:cNvSpPr/>
          <p:nvPr/>
        </p:nvSpPr>
        <p:spPr bwMode="white">
          <a:xfrm>
            <a:off x="8071735" y="2056245"/>
            <a:ext cx="552198" cy="42882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BF17AC35-A149-2E0A-6CEE-10A1CAB6DF36}"/>
              </a:ext>
            </a:extLst>
          </p:cNvPr>
          <p:cNvSpPr/>
          <p:nvPr/>
        </p:nvSpPr>
        <p:spPr bwMode="white">
          <a:xfrm>
            <a:off x="9147570" y="2046715"/>
            <a:ext cx="504595" cy="4574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51F35738-7524-343B-E378-5188DBDEB04A}"/>
              </a:ext>
            </a:extLst>
          </p:cNvPr>
          <p:cNvSpPr/>
          <p:nvPr/>
        </p:nvSpPr>
        <p:spPr bwMode="white">
          <a:xfrm>
            <a:off x="10185322" y="2056245"/>
            <a:ext cx="542677" cy="42882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F0EC9435-25F3-C170-46C1-0713B40AADC8}"/>
              </a:ext>
            </a:extLst>
          </p:cNvPr>
          <p:cNvSpPr/>
          <p:nvPr/>
        </p:nvSpPr>
        <p:spPr bwMode="white">
          <a:xfrm>
            <a:off x="7281520" y="2904367"/>
            <a:ext cx="542677" cy="42882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BA3BC77C-EB6C-B15E-9A0E-06C3868110B2}"/>
              </a:ext>
            </a:extLst>
          </p:cNvPr>
          <p:cNvSpPr/>
          <p:nvPr/>
        </p:nvSpPr>
        <p:spPr bwMode="white">
          <a:xfrm>
            <a:off x="8309752" y="2894838"/>
            <a:ext cx="504594" cy="4574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>
            <a:extLst>
              <a:ext uri="{FF2B5EF4-FFF2-40B4-BE49-F238E27FC236}">
                <a16:creationId xmlns:a16="http://schemas.microsoft.com/office/drawing/2014/main" id="{27AAA7F0-ECAB-32BF-AE33-902AE0AC3BE5}"/>
              </a:ext>
            </a:extLst>
          </p:cNvPr>
          <p:cNvSpPr/>
          <p:nvPr/>
        </p:nvSpPr>
        <p:spPr bwMode="white">
          <a:xfrm>
            <a:off x="9318942" y="2894838"/>
            <a:ext cx="504595" cy="4574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>
            <a:extLst>
              <a:ext uri="{FF2B5EF4-FFF2-40B4-BE49-F238E27FC236}">
                <a16:creationId xmlns:a16="http://schemas.microsoft.com/office/drawing/2014/main" id="{7AA87645-8BED-8C49-7292-64C0465D2FE3}"/>
              </a:ext>
            </a:extLst>
          </p:cNvPr>
          <p:cNvSpPr/>
          <p:nvPr/>
        </p:nvSpPr>
        <p:spPr bwMode="white">
          <a:xfrm>
            <a:off x="10242446" y="2923426"/>
            <a:ext cx="675966" cy="4002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173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DA0359FA-2EC9-FBE5-DBE7-CB8565608E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6872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710DD6F5-E4F1-CD01-0582-2EF914D0A989}"/>
              </a:ext>
            </a:extLst>
          </p:cNvPr>
          <p:cNvSpPr/>
          <p:nvPr/>
        </p:nvSpPr>
        <p:spPr bwMode="white">
          <a:xfrm>
            <a:off x="1378710" y="3628006"/>
            <a:ext cx="238016" cy="2667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97812EC8-1CAC-A21A-C2E2-6766DE471411}"/>
              </a:ext>
            </a:extLst>
          </p:cNvPr>
          <p:cNvSpPr/>
          <p:nvPr/>
        </p:nvSpPr>
        <p:spPr bwMode="white">
          <a:xfrm>
            <a:off x="5234578" y="3628006"/>
            <a:ext cx="228495" cy="2667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F287C5CF-9AB7-C2C9-E484-CDAB417DF389}"/>
              </a:ext>
            </a:extLst>
          </p:cNvPr>
          <p:cNvSpPr/>
          <p:nvPr/>
        </p:nvSpPr>
        <p:spPr bwMode="white">
          <a:xfrm>
            <a:off x="9080925" y="3628006"/>
            <a:ext cx="238015" cy="2667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99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9040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white"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15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宋体</vt:lpstr>
      <vt:lpstr>Arial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7</cp:revision>
  <dcterms:created xsi:type="dcterms:W3CDTF">2023-11-22T06:51:54Z</dcterms:created>
  <dcterms:modified xsi:type="dcterms:W3CDTF">2023-11-24T08:48:22Z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9AC253D8EE3043869AFBCB4DB93F70A2_13</vt:lpwstr>
  </property>
</Properties>
</file>