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8" r:id="rId4"/>
    <p:sldId id="264" r:id="rId5"/>
    <p:sldId id="263" r:id="rId6"/>
    <p:sldId id="262" r:id="rId7"/>
    <p:sldId id="265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8" autoAdjust="0"/>
    <p:restoredTop sz="94406" autoAdjust="0"/>
  </p:normalViewPr>
  <p:slideViewPr>
    <p:cSldViewPr showGuides="1">
      <p:cViewPr>
        <p:scale>
          <a:sx n="93" d="100"/>
          <a:sy n="93" d="100"/>
        </p:scale>
        <p:origin x="66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263B9-B5F4-4CEA-971D-60813E42ADF8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E9EEA-3772-490C-941F-7C2CA7B73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38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9EEA-3772-490C-941F-7C2CA7B73D6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04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2348880"/>
            <a:ext cx="7477125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871" y="3789040"/>
            <a:ext cx="287655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B0A1A1-C3E9-7B54-34FA-0D9296E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9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58B85F-A2E0-7DA4-10C9-461D08CD4BF3}"/>
              </a:ext>
            </a:extLst>
          </p:cNvPr>
          <p:cNvSpPr/>
          <p:nvPr/>
        </p:nvSpPr>
        <p:spPr bwMode="white">
          <a:xfrm>
            <a:off x="983432" y="2915322"/>
            <a:ext cx="9644429" cy="72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9CD25B-AA8B-F4C4-9386-996867065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60C30E-5AAE-BE2C-D626-403CAEFD9DD9}"/>
              </a:ext>
            </a:extLst>
          </p:cNvPr>
          <p:cNvSpPr/>
          <p:nvPr/>
        </p:nvSpPr>
        <p:spPr bwMode="white">
          <a:xfrm>
            <a:off x="1435834" y="1178896"/>
            <a:ext cx="1523305" cy="885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4CA788-1B3C-DDFB-5989-EFD581D546B8}"/>
              </a:ext>
            </a:extLst>
          </p:cNvPr>
          <p:cNvSpPr/>
          <p:nvPr/>
        </p:nvSpPr>
        <p:spPr bwMode="white">
          <a:xfrm>
            <a:off x="3739834" y="2169190"/>
            <a:ext cx="1827966" cy="780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E2F243-23A5-8329-C52C-BE965C721537}"/>
              </a:ext>
            </a:extLst>
          </p:cNvPr>
          <p:cNvSpPr/>
          <p:nvPr/>
        </p:nvSpPr>
        <p:spPr bwMode="white">
          <a:xfrm>
            <a:off x="1645289" y="3045219"/>
            <a:ext cx="1132958" cy="86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19015B-9CB9-ED13-6251-95DB800F54F1}"/>
              </a:ext>
            </a:extLst>
          </p:cNvPr>
          <p:cNvSpPr/>
          <p:nvPr/>
        </p:nvSpPr>
        <p:spPr bwMode="white">
          <a:xfrm>
            <a:off x="3901685" y="4006946"/>
            <a:ext cx="1580429" cy="799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1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B6C771-BD96-4B08-0673-0029C9FBA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6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FF42D0-1283-9BBD-6B40-6BD2A7BE6C7A}"/>
              </a:ext>
            </a:extLst>
          </p:cNvPr>
          <p:cNvSpPr/>
          <p:nvPr/>
        </p:nvSpPr>
        <p:spPr bwMode="white">
          <a:xfrm>
            <a:off x="5006082" y="1563425"/>
            <a:ext cx="1218644" cy="1165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08B428-394B-0099-91A6-5FACC4A38175}"/>
              </a:ext>
            </a:extLst>
          </p:cNvPr>
          <p:cNvSpPr/>
          <p:nvPr/>
        </p:nvSpPr>
        <p:spPr bwMode="white">
          <a:xfrm>
            <a:off x="7624264" y="1563425"/>
            <a:ext cx="2361123" cy="1165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F5C5A6-2DF8-F290-30AA-2CC359456AA0}"/>
              </a:ext>
            </a:extLst>
          </p:cNvPr>
          <p:cNvSpPr/>
          <p:nvPr/>
        </p:nvSpPr>
        <p:spPr bwMode="white">
          <a:xfrm>
            <a:off x="1635768" y="1945464"/>
            <a:ext cx="1970776" cy="783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4EA4795D-4C20-3E90-15D4-67893271F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6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173466-9CAC-0321-9D1C-93649CD1CADC}"/>
              </a:ext>
            </a:extLst>
          </p:cNvPr>
          <p:cNvSpPr/>
          <p:nvPr/>
        </p:nvSpPr>
        <p:spPr bwMode="white">
          <a:xfrm>
            <a:off x="1082624" y="2276872"/>
            <a:ext cx="881653" cy="89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173466-9CAC-0321-9D1C-93649CD1CADC}"/>
              </a:ext>
            </a:extLst>
          </p:cNvPr>
          <p:cNvSpPr/>
          <p:nvPr/>
        </p:nvSpPr>
        <p:spPr bwMode="white">
          <a:xfrm>
            <a:off x="3071664" y="2282770"/>
            <a:ext cx="881653" cy="89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173466-9CAC-0321-9D1C-93649CD1CADC}"/>
              </a:ext>
            </a:extLst>
          </p:cNvPr>
          <p:cNvSpPr/>
          <p:nvPr/>
        </p:nvSpPr>
        <p:spPr bwMode="white">
          <a:xfrm>
            <a:off x="5087887" y="2276872"/>
            <a:ext cx="903168" cy="89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0173466-9CAC-0321-9D1C-93649CD1CADC}"/>
              </a:ext>
            </a:extLst>
          </p:cNvPr>
          <p:cNvSpPr/>
          <p:nvPr/>
        </p:nvSpPr>
        <p:spPr bwMode="white">
          <a:xfrm>
            <a:off x="2063552" y="3267533"/>
            <a:ext cx="2736304" cy="593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50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2023-11-24T08:43:30Z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