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2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2204864"/>
            <a:ext cx="747712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521" y="3573016"/>
            <a:ext cx="69532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8F877-887D-11FA-CE7E-E5B8A9745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E68467-69FF-82C3-4FF0-A6BEA6826B19}"/>
              </a:ext>
            </a:extLst>
          </p:cNvPr>
          <p:cNvSpPr/>
          <p:nvPr/>
        </p:nvSpPr>
        <p:spPr bwMode="white">
          <a:xfrm>
            <a:off x="5234578" y="1227941"/>
            <a:ext cx="761652" cy="35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9923E9-FB5F-DFB2-3583-82E97DA35FB2}"/>
              </a:ext>
            </a:extLst>
          </p:cNvPr>
          <p:cNvSpPr/>
          <p:nvPr/>
        </p:nvSpPr>
        <p:spPr bwMode="white">
          <a:xfrm>
            <a:off x="1654809" y="1933740"/>
            <a:ext cx="771173" cy="35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A60CDB-CC41-2167-55C6-04B308819446}"/>
              </a:ext>
            </a:extLst>
          </p:cNvPr>
          <p:cNvSpPr/>
          <p:nvPr/>
        </p:nvSpPr>
        <p:spPr bwMode="white">
          <a:xfrm>
            <a:off x="9918743" y="2553699"/>
            <a:ext cx="752131" cy="343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FA1199-702F-BE9F-51EE-089037D67E59}"/>
              </a:ext>
            </a:extLst>
          </p:cNvPr>
          <p:cNvSpPr/>
          <p:nvPr/>
        </p:nvSpPr>
        <p:spPr bwMode="white">
          <a:xfrm>
            <a:off x="1645289" y="3173657"/>
            <a:ext cx="733090" cy="35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3E0A856-C6C7-C2C6-DCC6-43121FC8D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>
          <a:xfrm>
            <a:off x="839416" y="3621935"/>
            <a:ext cx="11161240" cy="202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10851F6-FEC2-1303-3ADC-27AEC554554F}"/>
              </a:ext>
            </a:extLst>
          </p:cNvPr>
          <p:cNvSpPr/>
          <p:nvPr/>
        </p:nvSpPr>
        <p:spPr bwMode="white">
          <a:xfrm>
            <a:off x="5409333" y="3860522"/>
            <a:ext cx="247537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842698-5B6E-CA1A-74F0-47CE96E14343}"/>
              </a:ext>
            </a:extLst>
          </p:cNvPr>
          <p:cNvSpPr/>
          <p:nvPr/>
        </p:nvSpPr>
        <p:spPr bwMode="white">
          <a:xfrm>
            <a:off x="2838754" y="4547656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C4FFCA-E717-4D13-4012-0CCCD43143C6}"/>
              </a:ext>
            </a:extLst>
          </p:cNvPr>
          <p:cNvSpPr/>
          <p:nvPr/>
        </p:nvSpPr>
        <p:spPr bwMode="white">
          <a:xfrm>
            <a:off x="10360077" y="4547656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1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818CA6-5966-CBFA-EDEB-D5C5102C6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8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7606970-4351-3C45-0936-501C0FCBBC5A}"/>
              </a:ext>
            </a:extLst>
          </p:cNvPr>
          <p:cNvSpPr/>
          <p:nvPr/>
        </p:nvSpPr>
        <p:spPr bwMode="white">
          <a:xfrm>
            <a:off x="6386578" y="1188399"/>
            <a:ext cx="409388" cy="35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9252F6-4037-2C6A-2E4C-7B4D7F749B45}"/>
              </a:ext>
            </a:extLst>
          </p:cNvPr>
          <p:cNvSpPr/>
          <p:nvPr/>
        </p:nvSpPr>
        <p:spPr bwMode="white">
          <a:xfrm>
            <a:off x="8024132" y="2835676"/>
            <a:ext cx="409388" cy="352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021D1C-83F1-197B-C57E-2A2FDB47A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1EF4EC-5BC3-AB80-0278-30443CDA0107}"/>
              </a:ext>
            </a:extLst>
          </p:cNvPr>
          <p:cNvSpPr/>
          <p:nvPr/>
        </p:nvSpPr>
        <p:spPr bwMode="white">
          <a:xfrm>
            <a:off x="7386247" y="1226896"/>
            <a:ext cx="990148" cy="9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859C1C-BEAB-7F15-D06A-39277AD5BA6D}"/>
              </a:ext>
            </a:extLst>
          </p:cNvPr>
          <p:cNvSpPr/>
          <p:nvPr/>
        </p:nvSpPr>
        <p:spPr bwMode="white">
          <a:xfrm>
            <a:off x="8700099" y="1226896"/>
            <a:ext cx="999669" cy="9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B71440-8040-D650-C423-520C921399D5}"/>
              </a:ext>
            </a:extLst>
          </p:cNvPr>
          <p:cNvSpPr/>
          <p:nvPr/>
        </p:nvSpPr>
        <p:spPr bwMode="white">
          <a:xfrm>
            <a:off x="7481454" y="2617741"/>
            <a:ext cx="476033" cy="4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F5A61DB-8ABC-C871-530E-CA4AC51407D4}"/>
              </a:ext>
            </a:extLst>
          </p:cNvPr>
          <p:cNvSpPr/>
          <p:nvPr/>
        </p:nvSpPr>
        <p:spPr bwMode="white">
          <a:xfrm>
            <a:off x="8366876" y="2617741"/>
            <a:ext cx="523636" cy="4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9E6FF6-124A-597D-244F-F19004B6AB1D}"/>
              </a:ext>
            </a:extLst>
          </p:cNvPr>
          <p:cNvSpPr/>
          <p:nvPr/>
        </p:nvSpPr>
        <p:spPr bwMode="white">
          <a:xfrm>
            <a:off x="9176132" y="2617741"/>
            <a:ext cx="723570" cy="4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D8512D-CC3F-9150-E058-43A59E22E878}"/>
              </a:ext>
            </a:extLst>
          </p:cNvPr>
          <p:cNvSpPr/>
          <p:nvPr/>
        </p:nvSpPr>
        <p:spPr bwMode="white">
          <a:xfrm>
            <a:off x="10213884" y="2617741"/>
            <a:ext cx="476033" cy="419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FD626D-73C0-DF2B-AE5F-A3849EDE3736}"/>
              </a:ext>
            </a:extLst>
          </p:cNvPr>
          <p:cNvSpPr/>
          <p:nvPr/>
        </p:nvSpPr>
        <p:spPr bwMode="white">
          <a:xfrm>
            <a:off x="4796628" y="3475111"/>
            <a:ext cx="866380" cy="8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B37FEDC-2FB1-0265-77EC-3E1ABFE112FC}"/>
              </a:ext>
            </a:extLst>
          </p:cNvPr>
          <p:cNvSpPr/>
          <p:nvPr/>
        </p:nvSpPr>
        <p:spPr bwMode="white">
          <a:xfrm>
            <a:off x="6120000" y="3475111"/>
            <a:ext cx="866380" cy="8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4E66EE3-6FA9-4128-941F-A062DAE2EDA6}"/>
              </a:ext>
            </a:extLst>
          </p:cNvPr>
          <p:cNvSpPr/>
          <p:nvPr/>
        </p:nvSpPr>
        <p:spPr bwMode="white">
          <a:xfrm>
            <a:off x="7443371" y="3475111"/>
            <a:ext cx="866380" cy="8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847061C-3766-B4EE-F664-AFF339A24F3E}"/>
              </a:ext>
            </a:extLst>
          </p:cNvPr>
          <p:cNvSpPr/>
          <p:nvPr/>
        </p:nvSpPr>
        <p:spPr bwMode="white">
          <a:xfrm>
            <a:off x="8776264" y="3475111"/>
            <a:ext cx="866380" cy="80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ED5E6D-906C-10AA-5B1A-8CD84A8A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1F8E33-69B6-557E-5E95-8B3802EED101}"/>
              </a:ext>
            </a:extLst>
          </p:cNvPr>
          <p:cNvSpPr/>
          <p:nvPr/>
        </p:nvSpPr>
        <p:spPr bwMode="white">
          <a:xfrm>
            <a:off x="2021355" y="1393106"/>
            <a:ext cx="1986413" cy="1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A239A2-BBE5-C965-F614-36288E57353B}"/>
              </a:ext>
            </a:extLst>
          </p:cNvPr>
          <p:cNvSpPr/>
          <p:nvPr/>
        </p:nvSpPr>
        <p:spPr bwMode="white">
          <a:xfrm>
            <a:off x="5702649" y="1392006"/>
            <a:ext cx="1209146" cy="1229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72B737-15D3-471C-A20B-ABC69CC7390F}"/>
              </a:ext>
            </a:extLst>
          </p:cNvPr>
          <p:cNvSpPr/>
          <p:nvPr/>
        </p:nvSpPr>
        <p:spPr bwMode="white">
          <a:xfrm>
            <a:off x="9556958" y="1429089"/>
            <a:ext cx="95206" cy="1154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