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061" y="2204864"/>
            <a:ext cx="751522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3501008"/>
            <a:ext cx="869632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46449A4-EC38-56FD-F7E5-D81AFD680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7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54C492-40D9-475E-C873-1F5FE3BB5FAA}"/>
              </a:ext>
            </a:extLst>
          </p:cNvPr>
          <p:cNvSpPr/>
          <p:nvPr/>
        </p:nvSpPr>
        <p:spPr bwMode="white">
          <a:xfrm>
            <a:off x="3511338" y="3918110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8BF908-3A5B-12BA-DD9C-7B65CF866427}"/>
              </a:ext>
            </a:extLst>
          </p:cNvPr>
          <p:cNvSpPr/>
          <p:nvPr/>
        </p:nvSpPr>
        <p:spPr bwMode="white">
          <a:xfrm>
            <a:off x="4120661" y="3927649"/>
            <a:ext cx="247537" cy="25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2B5A00B-6BE2-1BE9-09D0-E6B4094EEFA1}"/>
              </a:ext>
            </a:extLst>
          </p:cNvPr>
          <p:cNvSpPr/>
          <p:nvPr/>
        </p:nvSpPr>
        <p:spPr bwMode="white">
          <a:xfrm>
            <a:off x="4739504" y="3927649"/>
            <a:ext cx="238016" cy="25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ECE2E5-58E8-42C8-B66A-C55CA0E94685}"/>
              </a:ext>
            </a:extLst>
          </p:cNvPr>
          <p:cNvSpPr/>
          <p:nvPr/>
        </p:nvSpPr>
        <p:spPr bwMode="white">
          <a:xfrm>
            <a:off x="5348826" y="3918110"/>
            <a:ext cx="238016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C3A3811-1CA4-C8BC-3218-FE9336408340}"/>
              </a:ext>
            </a:extLst>
          </p:cNvPr>
          <p:cNvSpPr/>
          <p:nvPr/>
        </p:nvSpPr>
        <p:spPr bwMode="white">
          <a:xfrm>
            <a:off x="5967669" y="3927649"/>
            <a:ext cx="238016" cy="25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F636413-8980-5685-07A9-C05B0F575F21}"/>
              </a:ext>
            </a:extLst>
          </p:cNvPr>
          <p:cNvSpPr/>
          <p:nvPr/>
        </p:nvSpPr>
        <p:spPr bwMode="white">
          <a:xfrm>
            <a:off x="6586512" y="3927649"/>
            <a:ext cx="238016" cy="25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E7354D9-B5F9-A3E7-F17E-711B8DC50151}"/>
              </a:ext>
            </a:extLst>
          </p:cNvPr>
          <p:cNvSpPr/>
          <p:nvPr/>
        </p:nvSpPr>
        <p:spPr bwMode="white">
          <a:xfrm>
            <a:off x="7138710" y="3918110"/>
            <a:ext cx="399867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8DDAEED-C42A-218E-A538-D686A7BF9503}"/>
              </a:ext>
            </a:extLst>
          </p:cNvPr>
          <p:cNvSpPr/>
          <p:nvPr/>
        </p:nvSpPr>
        <p:spPr bwMode="white">
          <a:xfrm>
            <a:off x="7833719" y="3918110"/>
            <a:ext cx="228495" cy="267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13FC1E5-580D-0C7A-C584-10CB80601E9B}"/>
              </a:ext>
            </a:extLst>
          </p:cNvPr>
          <p:cNvSpPr/>
          <p:nvPr/>
        </p:nvSpPr>
        <p:spPr bwMode="white">
          <a:xfrm>
            <a:off x="9633123" y="3860875"/>
            <a:ext cx="171371" cy="257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1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674ED8-2FBF-BFF1-D4F0-2A0D99F2AF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017EBF1-F026-F3F7-D0B5-F75A901EAB83}"/>
              </a:ext>
            </a:extLst>
          </p:cNvPr>
          <p:cNvSpPr/>
          <p:nvPr/>
        </p:nvSpPr>
        <p:spPr bwMode="white">
          <a:xfrm>
            <a:off x="1711933" y="3590173"/>
            <a:ext cx="39986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06DE1B-EE91-8FF4-FA1A-77D8E52A149D}"/>
              </a:ext>
            </a:extLst>
          </p:cNvPr>
          <p:cNvSpPr/>
          <p:nvPr/>
        </p:nvSpPr>
        <p:spPr bwMode="white">
          <a:xfrm>
            <a:off x="2340297" y="3685459"/>
            <a:ext cx="266578" cy="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7402AE-F458-D540-D1D3-F5BBC6074F63}"/>
              </a:ext>
            </a:extLst>
          </p:cNvPr>
          <p:cNvSpPr/>
          <p:nvPr/>
        </p:nvSpPr>
        <p:spPr bwMode="white">
          <a:xfrm>
            <a:off x="2930578" y="3590173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230BB1-77C2-83D1-D72C-C57822F14CA8}"/>
              </a:ext>
            </a:extLst>
          </p:cNvPr>
          <p:cNvSpPr/>
          <p:nvPr/>
        </p:nvSpPr>
        <p:spPr bwMode="white">
          <a:xfrm>
            <a:off x="3863603" y="3590173"/>
            <a:ext cx="247537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E0BB739-0C5B-1704-1A84-43AF3825633D}"/>
              </a:ext>
            </a:extLst>
          </p:cNvPr>
          <p:cNvSpPr/>
          <p:nvPr/>
        </p:nvSpPr>
        <p:spPr bwMode="white">
          <a:xfrm>
            <a:off x="7424330" y="3590173"/>
            <a:ext cx="399867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18F7B150-E70E-B048-5349-856D50505E22}"/>
              </a:ext>
            </a:extLst>
          </p:cNvPr>
          <p:cNvSpPr/>
          <p:nvPr/>
        </p:nvSpPr>
        <p:spPr bwMode="white">
          <a:xfrm>
            <a:off x="8043173" y="3685459"/>
            <a:ext cx="266578" cy="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A953D7A1-5018-3353-28F7-4652A398FD70}"/>
              </a:ext>
            </a:extLst>
          </p:cNvPr>
          <p:cNvSpPr/>
          <p:nvPr/>
        </p:nvSpPr>
        <p:spPr bwMode="white">
          <a:xfrm>
            <a:off x="8633454" y="3590173"/>
            <a:ext cx="23801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F5BEC8B-A291-8BD4-88C9-79B7B5E00397}"/>
              </a:ext>
            </a:extLst>
          </p:cNvPr>
          <p:cNvSpPr/>
          <p:nvPr/>
        </p:nvSpPr>
        <p:spPr bwMode="white">
          <a:xfrm>
            <a:off x="9576000" y="3590173"/>
            <a:ext cx="22849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7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C8A5441-3103-5B2C-A63B-AB1E63CD3A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9CF3C1-06B0-2A0D-AE60-18D09822DE96}"/>
              </a:ext>
            </a:extLst>
          </p:cNvPr>
          <p:cNvSpPr/>
          <p:nvPr/>
        </p:nvSpPr>
        <p:spPr bwMode="white">
          <a:xfrm>
            <a:off x="2959140" y="1716120"/>
            <a:ext cx="247537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D7F1BD-51C3-0AE9-27FF-8BFAB525445D}"/>
              </a:ext>
            </a:extLst>
          </p:cNvPr>
          <p:cNvSpPr/>
          <p:nvPr/>
        </p:nvSpPr>
        <p:spPr bwMode="white">
          <a:xfrm>
            <a:off x="6881652" y="1716120"/>
            <a:ext cx="399867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7572C5-A974-CB12-79EB-7FACC1A4E83E}"/>
              </a:ext>
            </a:extLst>
          </p:cNvPr>
          <p:cNvSpPr/>
          <p:nvPr/>
        </p:nvSpPr>
        <p:spPr bwMode="white">
          <a:xfrm>
            <a:off x="10642314" y="1716120"/>
            <a:ext cx="238016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DA896CC-EABD-F5FB-77B4-7B5C7950900D}"/>
              </a:ext>
            </a:extLst>
          </p:cNvPr>
          <p:cNvSpPr/>
          <p:nvPr/>
        </p:nvSpPr>
        <p:spPr bwMode="white">
          <a:xfrm>
            <a:off x="2968661" y="2317779"/>
            <a:ext cx="228495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FE689F-C259-512B-6984-AC58E959F1A3}"/>
              </a:ext>
            </a:extLst>
          </p:cNvPr>
          <p:cNvSpPr/>
          <p:nvPr/>
        </p:nvSpPr>
        <p:spPr bwMode="white">
          <a:xfrm>
            <a:off x="6881652" y="2317779"/>
            <a:ext cx="361785" cy="25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5800E69-E378-5603-E43C-70219A3D89DC}"/>
              </a:ext>
            </a:extLst>
          </p:cNvPr>
          <p:cNvSpPr/>
          <p:nvPr/>
        </p:nvSpPr>
        <p:spPr bwMode="white">
          <a:xfrm>
            <a:off x="10642314" y="2308229"/>
            <a:ext cx="228495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1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DEAFB1-8DD2-DA4A-9443-0ADFBA850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0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2A742B-F1CE-2777-EE1D-015EFD1152E3}"/>
              </a:ext>
            </a:extLst>
          </p:cNvPr>
          <p:cNvSpPr/>
          <p:nvPr/>
        </p:nvSpPr>
        <p:spPr bwMode="white">
          <a:xfrm>
            <a:off x="3016264" y="3545347"/>
            <a:ext cx="2199272" cy="3528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81140E-73A9-5001-5DB5-0FE3E3AC591B}"/>
              </a:ext>
            </a:extLst>
          </p:cNvPr>
          <p:cNvSpPr/>
          <p:nvPr/>
        </p:nvSpPr>
        <p:spPr bwMode="white">
          <a:xfrm>
            <a:off x="1902347" y="4232009"/>
            <a:ext cx="4779371" cy="438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39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2023-11-24T08:13:52Z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