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4" y="2204864"/>
            <a:ext cx="7515225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1" y="3573016"/>
            <a:ext cx="109156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5BE554-8F84-644B-C72C-982663258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8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C46A589-6D90-8D28-39B4-4DD649842ACF}"/>
              </a:ext>
            </a:extLst>
          </p:cNvPr>
          <p:cNvSpPr/>
          <p:nvPr/>
        </p:nvSpPr>
        <p:spPr bwMode="white">
          <a:xfrm>
            <a:off x="2035636" y="2142546"/>
            <a:ext cx="399867" cy="257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5C758C-7A37-E1A1-3DF6-F7315D171CBF}"/>
              </a:ext>
            </a:extLst>
          </p:cNvPr>
          <p:cNvSpPr/>
          <p:nvPr/>
        </p:nvSpPr>
        <p:spPr bwMode="white">
          <a:xfrm>
            <a:off x="4796628" y="2133014"/>
            <a:ext cx="399867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26F8F48-9F3E-A167-EB19-15197B5F19FB}"/>
              </a:ext>
            </a:extLst>
          </p:cNvPr>
          <p:cNvSpPr/>
          <p:nvPr/>
        </p:nvSpPr>
        <p:spPr bwMode="white">
          <a:xfrm>
            <a:off x="7567140" y="2142546"/>
            <a:ext cx="342742" cy="257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91C0570-4CB0-5BD6-FC09-5A1B771F6930}"/>
              </a:ext>
            </a:extLst>
          </p:cNvPr>
          <p:cNvSpPr/>
          <p:nvPr/>
        </p:nvSpPr>
        <p:spPr bwMode="white">
          <a:xfrm>
            <a:off x="10328132" y="2142546"/>
            <a:ext cx="342743" cy="257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18C884-87B0-F8D4-F2A0-93CCBAF23DBA}"/>
              </a:ext>
            </a:extLst>
          </p:cNvPr>
          <p:cNvSpPr/>
          <p:nvPr/>
        </p:nvSpPr>
        <p:spPr bwMode="white">
          <a:xfrm>
            <a:off x="2292694" y="2943262"/>
            <a:ext cx="238016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9FB76AA-C79C-E74C-75F7-93095683836F}"/>
              </a:ext>
            </a:extLst>
          </p:cNvPr>
          <p:cNvSpPr/>
          <p:nvPr/>
        </p:nvSpPr>
        <p:spPr bwMode="white">
          <a:xfrm>
            <a:off x="5044165" y="2952795"/>
            <a:ext cx="238016" cy="257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B378A34-45B0-9E40-A3DF-B20924883818}"/>
              </a:ext>
            </a:extLst>
          </p:cNvPr>
          <p:cNvSpPr/>
          <p:nvPr/>
        </p:nvSpPr>
        <p:spPr bwMode="white">
          <a:xfrm>
            <a:off x="7814677" y="2943262"/>
            <a:ext cx="247537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92189B4-8B6D-1AA6-3182-198A8DD917CE}"/>
              </a:ext>
            </a:extLst>
          </p:cNvPr>
          <p:cNvSpPr/>
          <p:nvPr/>
        </p:nvSpPr>
        <p:spPr bwMode="white">
          <a:xfrm>
            <a:off x="10575669" y="2943262"/>
            <a:ext cx="238016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FD7324C-1A94-56E5-15DB-B7391CC3801D}"/>
              </a:ext>
            </a:extLst>
          </p:cNvPr>
          <p:cNvSpPr/>
          <p:nvPr/>
        </p:nvSpPr>
        <p:spPr bwMode="white">
          <a:xfrm>
            <a:off x="2292694" y="3753511"/>
            <a:ext cx="238016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48BC8BF-A59B-2AB6-8E51-62129D953FF6}"/>
              </a:ext>
            </a:extLst>
          </p:cNvPr>
          <p:cNvSpPr/>
          <p:nvPr/>
        </p:nvSpPr>
        <p:spPr bwMode="white">
          <a:xfrm>
            <a:off x="5053685" y="3763043"/>
            <a:ext cx="238016" cy="257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DFED634-95B5-6FDE-2B06-DF826567291D}"/>
              </a:ext>
            </a:extLst>
          </p:cNvPr>
          <p:cNvSpPr/>
          <p:nvPr/>
        </p:nvSpPr>
        <p:spPr bwMode="white">
          <a:xfrm>
            <a:off x="7814677" y="3763043"/>
            <a:ext cx="228496" cy="257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853B384-0DC0-340F-3F67-2CB42E906AF0}"/>
              </a:ext>
            </a:extLst>
          </p:cNvPr>
          <p:cNvSpPr/>
          <p:nvPr/>
        </p:nvSpPr>
        <p:spPr bwMode="white">
          <a:xfrm>
            <a:off x="10575669" y="3753511"/>
            <a:ext cx="238016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28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676A99-F097-71DE-61C8-E3BFFB532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4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FC6730B-CCE4-9CE9-DB46-64B33BDD8388}"/>
              </a:ext>
            </a:extLst>
          </p:cNvPr>
          <p:cNvSpPr/>
          <p:nvPr/>
        </p:nvSpPr>
        <p:spPr bwMode="white">
          <a:xfrm>
            <a:off x="2264132" y="1496051"/>
            <a:ext cx="238016" cy="26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A665C76-AF67-D8BE-9575-138D5A44A388}"/>
              </a:ext>
            </a:extLst>
          </p:cNvPr>
          <p:cNvSpPr/>
          <p:nvPr/>
        </p:nvSpPr>
        <p:spPr bwMode="white">
          <a:xfrm>
            <a:off x="4891834" y="1496051"/>
            <a:ext cx="238016" cy="26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907D70-F5F9-ABA1-7969-22BB2A353E11}"/>
              </a:ext>
            </a:extLst>
          </p:cNvPr>
          <p:cNvSpPr/>
          <p:nvPr/>
        </p:nvSpPr>
        <p:spPr bwMode="white">
          <a:xfrm>
            <a:off x="7510016" y="1496051"/>
            <a:ext cx="238016" cy="26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B3B01F-BE78-557D-DA81-38571AA74F28}"/>
              </a:ext>
            </a:extLst>
          </p:cNvPr>
          <p:cNvSpPr/>
          <p:nvPr/>
        </p:nvSpPr>
        <p:spPr bwMode="white">
          <a:xfrm>
            <a:off x="10128198" y="1496051"/>
            <a:ext cx="238016" cy="26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4CEE32-8140-4040-E01A-95FD2A3C1EA9}"/>
              </a:ext>
            </a:extLst>
          </p:cNvPr>
          <p:cNvSpPr/>
          <p:nvPr/>
        </p:nvSpPr>
        <p:spPr bwMode="white">
          <a:xfrm>
            <a:off x="2273652" y="2002024"/>
            <a:ext cx="238016" cy="26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1978202-E445-66A4-9197-F7C5F6751AEA}"/>
              </a:ext>
            </a:extLst>
          </p:cNvPr>
          <p:cNvSpPr/>
          <p:nvPr/>
        </p:nvSpPr>
        <p:spPr bwMode="white">
          <a:xfrm>
            <a:off x="4891834" y="2002024"/>
            <a:ext cx="238016" cy="26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D03EB8A-6D89-97A4-FD81-C470FC415453}"/>
              </a:ext>
            </a:extLst>
          </p:cNvPr>
          <p:cNvSpPr/>
          <p:nvPr/>
        </p:nvSpPr>
        <p:spPr bwMode="white">
          <a:xfrm>
            <a:off x="7510016" y="2002024"/>
            <a:ext cx="247537" cy="26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D4B85B7-AF4F-1C2C-3D4A-22C36F320173}"/>
              </a:ext>
            </a:extLst>
          </p:cNvPr>
          <p:cNvSpPr/>
          <p:nvPr/>
        </p:nvSpPr>
        <p:spPr bwMode="white">
          <a:xfrm>
            <a:off x="10128198" y="2002024"/>
            <a:ext cx="247537" cy="26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8F3B01F-143F-76E0-33E1-875BC7FB1B72}"/>
              </a:ext>
            </a:extLst>
          </p:cNvPr>
          <p:cNvSpPr/>
          <p:nvPr/>
        </p:nvSpPr>
        <p:spPr bwMode="white">
          <a:xfrm>
            <a:off x="2264132" y="2507997"/>
            <a:ext cx="238016" cy="26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7F24F0E-03C6-5463-BC01-7D6C31E6DEBE}"/>
              </a:ext>
            </a:extLst>
          </p:cNvPr>
          <p:cNvSpPr/>
          <p:nvPr/>
        </p:nvSpPr>
        <p:spPr bwMode="white">
          <a:xfrm>
            <a:off x="4891834" y="2507997"/>
            <a:ext cx="228495" cy="26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8DC44E7-6983-FD96-B94C-30500442BF24}"/>
              </a:ext>
            </a:extLst>
          </p:cNvPr>
          <p:cNvSpPr/>
          <p:nvPr/>
        </p:nvSpPr>
        <p:spPr bwMode="white">
          <a:xfrm>
            <a:off x="7510016" y="2507997"/>
            <a:ext cx="238016" cy="26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F7100AE-499B-D582-64CE-C79578E428BA}"/>
              </a:ext>
            </a:extLst>
          </p:cNvPr>
          <p:cNvSpPr/>
          <p:nvPr/>
        </p:nvSpPr>
        <p:spPr bwMode="white">
          <a:xfrm>
            <a:off x="10128198" y="2507997"/>
            <a:ext cx="238016" cy="267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55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D32A11-309D-AB7C-567E-757D505AC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9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2D730AC-C019-04F4-0839-A94CE2CF0D41}"/>
              </a:ext>
            </a:extLst>
          </p:cNvPr>
          <p:cNvSpPr/>
          <p:nvPr/>
        </p:nvSpPr>
        <p:spPr bwMode="white">
          <a:xfrm>
            <a:off x="1340628" y="3707755"/>
            <a:ext cx="390347" cy="26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542FBB-5440-D2F4-2966-70CF71127F77}"/>
              </a:ext>
            </a:extLst>
          </p:cNvPr>
          <p:cNvSpPr/>
          <p:nvPr/>
        </p:nvSpPr>
        <p:spPr bwMode="white">
          <a:xfrm>
            <a:off x="1959471" y="3812670"/>
            <a:ext cx="266578" cy="38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7B047E-DC5C-56DF-F40D-0E62FA741FD1}"/>
              </a:ext>
            </a:extLst>
          </p:cNvPr>
          <p:cNvSpPr/>
          <p:nvPr/>
        </p:nvSpPr>
        <p:spPr bwMode="white">
          <a:xfrm>
            <a:off x="2549752" y="3707755"/>
            <a:ext cx="238016" cy="26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DDFC9F-AD5D-7AAA-60F5-7E9ECCED2415}"/>
              </a:ext>
            </a:extLst>
          </p:cNvPr>
          <p:cNvSpPr/>
          <p:nvPr/>
        </p:nvSpPr>
        <p:spPr bwMode="white">
          <a:xfrm>
            <a:off x="3482776" y="3707755"/>
            <a:ext cx="238016" cy="26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B342E7C-A2A1-FACB-5B76-D3EBDDBF9596}"/>
              </a:ext>
            </a:extLst>
          </p:cNvPr>
          <p:cNvSpPr/>
          <p:nvPr/>
        </p:nvSpPr>
        <p:spPr bwMode="white">
          <a:xfrm>
            <a:off x="6995900" y="3717293"/>
            <a:ext cx="342743" cy="257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C6BB02F-BF70-BC43-AE3F-C4E1BD9606F0}"/>
              </a:ext>
            </a:extLst>
          </p:cNvPr>
          <p:cNvSpPr/>
          <p:nvPr/>
        </p:nvSpPr>
        <p:spPr bwMode="white">
          <a:xfrm>
            <a:off x="7614743" y="3812670"/>
            <a:ext cx="266578" cy="38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F85160E-D635-BBE4-576D-1E0DFC21979B}"/>
              </a:ext>
            </a:extLst>
          </p:cNvPr>
          <p:cNvSpPr/>
          <p:nvPr/>
        </p:nvSpPr>
        <p:spPr bwMode="white">
          <a:xfrm>
            <a:off x="8205024" y="3707755"/>
            <a:ext cx="238016" cy="267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8CE2E47-1000-F8D7-E133-1BF414EBA425}"/>
              </a:ext>
            </a:extLst>
          </p:cNvPr>
          <p:cNvSpPr/>
          <p:nvPr/>
        </p:nvSpPr>
        <p:spPr bwMode="white">
          <a:xfrm>
            <a:off x="9147570" y="3717293"/>
            <a:ext cx="238016" cy="257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82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8E8FF7-4966-0B75-6549-970FF4BC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94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89C27AB-E948-084E-A88D-FBBF2A609842}"/>
              </a:ext>
            </a:extLst>
          </p:cNvPr>
          <p:cNvSpPr/>
          <p:nvPr/>
        </p:nvSpPr>
        <p:spPr bwMode="white">
          <a:xfrm>
            <a:off x="9423669" y="3312048"/>
            <a:ext cx="342743" cy="257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91E6F6-EA26-86AE-EE3E-148E2A3121F4}"/>
              </a:ext>
            </a:extLst>
          </p:cNvPr>
          <p:cNvSpPr/>
          <p:nvPr/>
        </p:nvSpPr>
        <p:spPr bwMode="white">
          <a:xfrm>
            <a:off x="6567471" y="3921503"/>
            <a:ext cx="238016" cy="266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ED4DFB7-2381-7C32-322C-5F8F01D64EC5}"/>
              </a:ext>
            </a:extLst>
          </p:cNvPr>
          <p:cNvSpPr/>
          <p:nvPr/>
        </p:nvSpPr>
        <p:spPr bwMode="white">
          <a:xfrm>
            <a:off x="3644628" y="4521436"/>
            <a:ext cx="238016" cy="266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0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7</cp:revision>
  <dcterms:created xsi:type="dcterms:W3CDTF">2023-11-22T06:51:54Z</dcterms:created>
  <dcterms:modified xsi:type="dcterms:W3CDTF">2023-11-24T08:20:15Z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