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5" autoAdjust="0"/>
    <p:restoredTop sz="94660"/>
  </p:normalViewPr>
  <p:slideViewPr>
    <p:cSldViewPr showGuides="1">
      <p:cViewPr varScale="1">
        <p:scale>
          <a:sx n="69" d="100"/>
          <a:sy n="69" d="100"/>
        </p:scale>
        <p:origin x="7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0" y="3429000"/>
            <a:ext cx="9134475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4" y="2204864"/>
            <a:ext cx="75152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80F18C-54D6-3D3D-BACF-0001399CA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CA66BF-95F0-E395-9682-84232E26CB24}"/>
              </a:ext>
            </a:extLst>
          </p:cNvPr>
          <p:cNvSpPr/>
          <p:nvPr/>
        </p:nvSpPr>
        <p:spPr bwMode="white">
          <a:xfrm>
            <a:off x="1692892" y="2221343"/>
            <a:ext cx="238016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3C6807-1D8B-08AC-FA9E-B6831AC69106}"/>
              </a:ext>
            </a:extLst>
          </p:cNvPr>
          <p:cNvSpPr/>
          <p:nvPr/>
        </p:nvSpPr>
        <p:spPr bwMode="white">
          <a:xfrm>
            <a:off x="4425322" y="2221343"/>
            <a:ext cx="238016" cy="26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70E086-07FF-5FE2-3790-FB2A9C5DF1C4}"/>
              </a:ext>
            </a:extLst>
          </p:cNvPr>
          <p:cNvSpPr/>
          <p:nvPr/>
        </p:nvSpPr>
        <p:spPr bwMode="white">
          <a:xfrm>
            <a:off x="7148231" y="2221343"/>
            <a:ext cx="238016" cy="26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8F8DFE-6A2A-2932-0639-F0E01AA75D19}"/>
              </a:ext>
            </a:extLst>
          </p:cNvPr>
          <p:cNvSpPr/>
          <p:nvPr/>
        </p:nvSpPr>
        <p:spPr bwMode="white">
          <a:xfrm>
            <a:off x="9318942" y="2221343"/>
            <a:ext cx="247537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FE2BBA-6F03-CFA1-23D0-F2115A6684DF}"/>
              </a:ext>
            </a:extLst>
          </p:cNvPr>
          <p:cNvSpPr/>
          <p:nvPr/>
        </p:nvSpPr>
        <p:spPr bwMode="white">
          <a:xfrm>
            <a:off x="2425983" y="3051788"/>
            <a:ext cx="238016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704754-DA32-8BF0-C2C5-95AA47E3EAFB}"/>
              </a:ext>
            </a:extLst>
          </p:cNvPr>
          <p:cNvSpPr/>
          <p:nvPr/>
        </p:nvSpPr>
        <p:spPr bwMode="white">
          <a:xfrm>
            <a:off x="5158413" y="3042243"/>
            <a:ext cx="238016" cy="26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367E2A-DA22-6F5B-623A-FA98204CEFC8}"/>
              </a:ext>
            </a:extLst>
          </p:cNvPr>
          <p:cNvSpPr/>
          <p:nvPr/>
        </p:nvSpPr>
        <p:spPr bwMode="white">
          <a:xfrm>
            <a:off x="7881322" y="3042243"/>
            <a:ext cx="238016" cy="26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AA3990-3869-8FD3-7B99-454B3B834DB8}"/>
              </a:ext>
            </a:extLst>
          </p:cNvPr>
          <p:cNvSpPr/>
          <p:nvPr/>
        </p:nvSpPr>
        <p:spPr bwMode="white">
          <a:xfrm>
            <a:off x="10594710" y="3042243"/>
            <a:ext cx="247537" cy="267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514303-BB25-303D-BE39-C6EBDEB0D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1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FFAA29-319A-013E-39A1-D60AC444278D}"/>
              </a:ext>
            </a:extLst>
          </p:cNvPr>
          <p:cNvSpPr/>
          <p:nvPr/>
        </p:nvSpPr>
        <p:spPr bwMode="white">
          <a:xfrm>
            <a:off x="3273322" y="130264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872949-72C7-4164-BC7D-FA7D3652CED9}"/>
              </a:ext>
            </a:extLst>
          </p:cNvPr>
          <p:cNvSpPr/>
          <p:nvPr/>
        </p:nvSpPr>
        <p:spPr bwMode="white">
          <a:xfrm>
            <a:off x="7291041" y="130264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B441A7-A811-1368-9257-1A5E82CE4B12}"/>
              </a:ext>
            </a:extLst>
          </p:cNvPr>
          <p:cNvSpPr/>
          <p:nvPr/>
        </p:nvSpPr>
        <p:spPr bwMode="white">
          <a:xfrm>
            <a:off x="3273322" y="1912028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5C16A0-184F-52A7-5609-F1F2480A5A87}"/>
              </a:ext>
            </a:extLst>
          </p:cNvPr>
          <p:cNvSpPr/>
          <p:nvPr/>
        </p:nvSpPr>
        <p:spPr bwMode="white">
          <a:xfrm>
            <a:off x="7291041" y="1912028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9ADAD5-72D5-A935-DE32-27ED7997113B}"/>
              </a:ext>
            </a:extLst>
          </p:cNvPr>
          <p:cNvSpPr/>
          <p:nvPr/>
        </p:nvSpPr>
        <p:spPr bwMode="white">
          <a:xfrm>
            <a:off x="3263801" y="2521414"/>
            <a:ext cx="257057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47A99A-A018-CE5E-4A55-E3B47EC21BA0}"/>
              </a:ext>
            </a:extLst>
          </p:cNvPr>
          <p:cNvSpPr/>
          <p:nvPr/>
        </p:nvSpPr>
        <p:spPr bwMode="white">
          <a:xfrm>
            <a:off x="7291041" y="2521414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F254BB-65B7-1F39-8C1C-1954224CBB05}"/>
              </a:ext>
            </a:extLst>
          </p:cNvPr>
          <p:cNvSpPr/>
          <p:nvPr/>
        </p:nvSpPr>
        <p:spPr bwMode="white">
          <a:xfrm>
            <a:off x="10156760" y="2540457"/>
            <a:ext cx="228495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8C0B742-1510-96C9-5E09-0AAA1BA6B92F}"/>
              </a:ext>
            </a:extLst>
          </p:cNvPr>
          <p:cNvSpPr/>
          <p:nvPr/>
        </p:nvSpPr>
        <p:spPr bwMode="white">
          <a:xfrm>
            <a:off x="3263801" y="3130799"/>
            <a:ext cx="238016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43B455D-B857-2561-A86C-C68E191198F5}"/>
              </a:ext>
            </a:extLst>
          </p:cNvPr>
          <p:cNvSpPr/>
          <p:nvPr/>
        </p:nvSpPr>
        <p:spPr bwMode="white">
          <a:xfrm>
            <a:off x="7281520" y="3130799"/>
            <a:ext cx="238016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C66F287-455B-F687-C4A7-D6672CC55A5D}"/>
              </a:ext>
            </a:extLst>
          </p:cNvPr>
          <p:cNvSpPr/>
          <p:nvPr/>
        </p:nvSpPr>
        <p:spPr bwMode="white">
          <a:xfrm>
            <a:off x="10147239" y="3359319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2D06790-4369-C8B3-1C64-73C08633A9BA}"/>
              </a:ext>
            </a:extLst>
          </p:cNvPr>
          <p:cNvSpPr/>
          <p:nvPr/>
        </p:nvSpPr>
        <p:spPr bwMode="white">
          <a:xfrm>
            <a:off x="3273322" y="3740184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1751643-92A6-A1EA-0996-71A823AEDF1D}"/>
              </a:ext>
            </a:extLst>
          </p:cNvPr>
          <p:cNvSpPr/>
          <p:nvPr/>
        </p:nvSpPr>
        <p:spPr bwMode="white">
          <a:xfrm>
            <a:off x="7291041" y="3740184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1DA270-31CD-26E2-C539-5D57E7241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A99082-92A8-5D65-88F0-805AACE9E4F1}"/>
              </a:ext>
            </a:extLst>
          </p:cNvPr>
          <p:cNvSpPr/>
          <p:nvPr/>
        </p:nvSpPr>
        <p:spPr bwMode="white">
          <a:xfrm>
            <a:off x="1711933" y="3450193"/>
            <a:ext cx="409388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BCE76D-335E-B1D4-884D-E3DC4C2F5936}"/>
              </a:ext>
            </a:extLst>
          </p:cNvPr>
          <p:cNvSpPr/>
          <p:nvPr/>
        </p:nvSpPr>
        <p:spPr bwMode="white">
          <a:xfrm>
            <a:off x="2340297" y="3555107"/>
            <a:ext cx="266578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A94C4-14B5-556E-1A09-59EE1E73400A}"/>
              </a:ext>
            </a:extLst>
          </p:cNvPr>
          <p:cNvSpPr/>
          <p:nvPr/>
        </p:nvSpPr>
        <p:spPr bwMode="white">
          <a:xfrm>
            <a:off x="2930578" y="3450193"/>
            <a:ext cx="23801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70022E-FEC4-FD7E-0A53-5645DA585BE6}"/>
              </a:ext>
            </a:extLst>
          </p:cNvPr>
          <p:cNvSpPr/>
          <p:nvPr/>
        </p:nvSpPr>
        <p:spPr bwMode="white">
          <a:xfrm>
            <a:off x="3873123" y="3450193"/>
            <a:ext cx="23801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4A1734-6F60-CF31-CB9E-80770CF7C980}"/>
              </a:ext>
            </a:extLst>
          </p:cNvPr>
          <p:cNvSpPr/>
          <p:nvPr/>
        </p:nvSpPr>
        <p:spPr bwMode="white">
          <a:xfrm>
            <a:off x="7386247" y="3459731"/>
            <a:ext cx="390347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A2FC40-18CA-C3F2-79AB-9A04BA738B69}"/>
              </a:ext>
            </a:extLst>
          </p:cNvPr>
          <p:cNvSpPr/>
          <p:nvPr/>
        </p:nvSpPr>
        <p:spPr bwMode="white">
          <a:xfrm>
            <a:off x="8005090" y="3555107"/>
            <a:ext cx="276098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770C38-6FA8-90FE-7682-DD39EA161000}"/>
              </a:ext>
            </a:extLst>
          </p:cNvPr>
          <p:cNvSpPr/>
          <p:nvPr/>
        </p:nvSpPr>
        <p:spPr bwMode="white">
          <a:xfrm>
            <a:off x="8595371" y="3459731"/>
            <a:ext cx="228495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3A974F3-F18A-7BB9-FFAF-F8680FCD8D70}"/>
              </a:ext>
            </a:extLst>
          </p:cNvPr>
          <p:cNvSpPr/>
          <p:nvPr/>
        </p:nvSpPr>
        <p:spPr bwMode="white">
          <a:xfrm>
            <a:off x="9528396" y="3450193"/>
            <a:ext cx="23801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3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E982C9-06B1-ABCB-7931-C3F33212E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8C13FB-98E4-8459-BE41-310E6039ECB5}"/>
              </a:ext>
            </a:extLst>
          </p:cNvPr>
          <p:cNvSpPr/>
          <p:nvPr/>
        </p:nvSpPr>
        <p:spPr bwMode="white">
          <a:xfrm>
            <a:off x="1769057" y="4601623"/>
            <a:ext cx="39034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7753D9-5394-2C12-B503-3BF299D9D715}"/>
              </a:ext>
            </a:extLst>
          </p:cNvPr>
          <p:cNvSpPr/>
          <p:nvPr/>
        </p:nvSpPr>
        <p:spPr bwMode="white">
          <a:xfrm>
            <a:off x="2387900" y="4706472"/>
            <a:ext cx="266578" cy="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E54CBA-D643-D23B-1719-A2B6E4634B57}"/>
              </a:ext>
            </a:extLst>
          </p:cNvPr>
          <p:cNvSpPr/>
          <p:nvPr/>
        </p:nvSpPr>
        <p:spPr bwMode="white">
          <a:xfrm>
            <a:off x="2978181" y="4601623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69947C-634A-C7CA-FBBB-82694B95042B}"/>
              </a:ext>
            </a:extLst>
          </p:cNvPr>
          <p:cNvSpPr/>
          <p:nvPr/>
        </p:nvSpPr>
        <p:spPr bwMode="white">
          <a:xfrm>
            <a:off x="3911206" y="4601623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45B87D-BE78-07C8-0D02-933372811B3E}"/>
              </a:ext>
            </a:extLst>
          </p:cNvPr>
          <p:cNvSpPr/>
          <p:nvPr/>
        </p:nvSpPr>
        <p:spPr bwMode="white">
          <a:xfrm>
            <a:off x="7148231" y="4601623"/>
            <a:ext cx="39986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F0ABE8-0EFE-7D33-72E3-4336F8170683}"/>
              </a:ext>
            </a:extLst>
          </p:cNvPr>
          <p:cNvSpPr/>
          <p:nvPr/>
        </p:nvSpPr>
        <p:spPr bwMode="white">
          <a:xfrm>
            <a:off x="7767074" y="4706472"/>
            <a:ext cx="276099" cy="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A5A6B9-B6C8-BB1F-CDA6-35EDDC1A3994}"/>
              </a:ext>
            </a:extLst>
          </p:cNvPr>
          <p:cNvSpPr/>
          <p:nvPr/>
        </p:nvSpPr>
        <p:spPr bwMode="white">
          <a:xfrm>
            <a:off x="8357355" y="4601623"/>
            <a:ext cx="228495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52805FD-6219-54DC-E03A-67907E645FF2}"/>
              </a:ext>
            </a:extLst>
          </p:cNvPr>
          <p:cNvSpPr/>
          <p:nvPr/>
        </p:nvSpPr>
        <p:spPr bwMode="white">
          <a:xfrm>
            <a:off x="9299900" y="4601623"/>
            <a:ext cx="238015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2023-11-24T08:16:48Z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