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4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26" y="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2420888"/>
            <a:ext cx="7515225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583" y="3651126"/>
            <a:ext cx="5229225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F6FB4F-6E2C-5B22-E79B-3622A15CA6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076D19-A1CD-9B6E-25A6-AEF847BFE00E}"/>
              </a:ext>
            </a:extLst>
          </p:cNvPr>
          <p:cNvSpPr/>
          <p:nvPr/>
        </p:nvSpPr>
        <p:spPr bwMode="white">
          <a:xfrm>
            <a:off x="2092760" y="2294292"/>
            <a:ext cx="238016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C209B42-1B47-A992-50CA-162CA9C60EC8}"/>
              </a:ext>
            </a:extLst>
          </p:cNvPr>
          <p:cNvSpPr/>
          <p:nvPr/>
        </p:nvSpPr>
        <p:spPr bwMode="white">
          <a:xfrm>
            <a:off x="4653818" y="2284764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852B00C-45C2-9C56-DE0B-16C88EA260D7}"/>
              </a:ext>
            </a:extLst>
          </p:cNvPr>
          <p:cNvSpPr/>
          <p:nvPr/>
        </p:nvSpPr>
        <p:spPr bwMode="white">
          <a:xfrm>
            <a:off x="7205355" y="2284764"/>
            <a:ext cx="238015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CCC748F-5C78-D57D-6806-E374E6C72253}"/>
              </a:ext>
            </a:extLst>
          </p:cNvPr>
          <p:cNvSpPr/>
          <p:nvPr/>
        </p:nvSpPr>
        <p:spPr bwMode="white">
          <a:xfrm>
            <a:off x="10337652" y="2294292"/>
            <a:ext cx="380826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318E78A-A5DD-9CFF-B1E6-EF06129DD7A7}"/>
              </a:ext>
            </a:extLst>
          </p:cNvPr>
          <p:cNvSpPr/>
          <p:nvPr/>
        </p:nvSpPr>
        <p:spPr bwMode="white">
          <a:xfrm>
            <a:off x="2092760" y="3008933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9D0149A-C67B-A15A-B52B-D1A034654C3C}"/>
              </a:ext>
            </a:extLst>
          </p:cNvPr>
          <p:cNvSpPr/>
          <p:nvPr/>
        </p:nvSpPr>
        <p:spPr bwMode="white">
          <a:xfrm>
            <a:off x="4653818" y="3008933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926220C-5131-8BC3-20EE-331EC28901EA}"/>
              </a:ext>
            </a:extLst>
          </p:cNvPr>
          <p:cNvSpPr/>
          <p:nvPr/>
        </p:nvSpPr>
        <p:spPr bwMode="white">
          <a:xfrm>
            <a:off x="7205355" y="3008933"/>
            <a:ext cx="238015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E90A675-0FA4-1F8C-8FDA-C352EA0AF3A9}"/>
              </a:ext>
            </a:extLst>
          </p:cNvPr>
          <p:cNvSpPr/>
          <p:nvPr/>
        </p:nvSpPr>
        <p:spPr bwMode="white">
          <a:xfrm>
            <a:off x="10337652" y="3008933"/>
            <a:ext cx="390347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1F5A108-2D08-4705-9924-2E9D8403F917}"/>
              </a:ext>
            </a:extLst>
          </p:cNvPr>
          <p:cNvSpPr/>
          <p:nvPr/>
        </p:nvSpPr>
        <p:spPr bwMode="white">
          <a:xfrm>
            <a:off x="2092760" y="3742630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F782869-BE5D-F8CC-1D16-8952A6A1ABEB}"/>
              </a:ext>
            </a:extLst>
          </p:cNvPr>
          <p:cNvSpPr/>
          <p:nvPr/>
        </p:nvSpPr>
        <p:spPr bwMode="white">
          <a:xfrm>
            <a:off x="4653818" y="3742630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0E5A096-0AE1-BD80-CE3E-2CA5600B0752}"/>
              </a:ext>
            </a:extLst>
          </p:cNvPr>
          <p:cNvSpPr/>
          <p:nvPr/>
        </p:nvSpPr>
        <p:spPr bwMode="white">
          <a:xfrm>
            <a:off x="7205355" y="3742630"/>
            <a:ext cx="238015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C918732-2E1A-716E-1F90-A6BA8CC64439}"/>
              </a:ext>
            </a:extLst>
          </p:cNvPr>
          <p:cNvSpPr/>
          <p:nvPr/>
        </p:nvSpPr>
        <p:spPr bwMode="white">
          <a:xfrm>
            <a:off x="10118677" y="3752158"/>
            <a:ext cx="238016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5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DC2F61-4001-44A7-C726-6426F37533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12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93E048F-7086-1618-E285-439A9B10CC10}"/>
              </a:ext>
            </a:extLst>
          </p:cNvPr>
          <p:cNvSpPr/>
          <p:nvPr/>
        </p:nvSpPr>
        <p:spPr bwMode="white">
          <a:xfrm>
            <a:off x="1930909" y="1611314"/>
            <a:ext cx="390347" cy="277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F28E364-C45D-E246-9719-83C3F8E41EEC}"/>
              </a:ext>
            </a:extLst>
          </p:cNvPr>
          <p:cNvSpPr/>
          <p:nvPr/>
        </p:nvSpPr>
        <p:spPr bwMode="white">
          <a:xfrm>
            <a:off x="5206016" y="1620866"/>
            <a:ext cx="399867" cy="267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65F0AB4-9D2F-B998-E825-1B5DA6D5DC39}"/>
              </a:ext>
            </a:extLst>
          </p:cNvPr>
          <p:cNvSpPr/>
          <p:nvPr/>
        </p:nvSpPr>
        <p:spPr bwMode="white">
          <a:xfrm>
            <a:off x="8481123" y="1620866"/>
            <a:ext cx="399867" cy="267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F5B3409-2EBD-32A7-35FF-22BF6B9628E0}"/>
              </a:ext>
            </a:extLst>
          </p:cNvPr>
          <p:cNvSpPr/>
          <p:nvPr/>
        </p:nvSpPr>
        <p:spPr bwMode="white">
          <a:xfrm>
            <a:off x="1930909" y="2509204"/>
            <a:ext cx="380826" cy="267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DD4B6F4-DAB6-8E8E-931E-9176ED34878B}"/>
              </a:ext>
            </a:extLst>
          </p:cNvPr>
          <p:cNvSpPr/>
          <p:nvPr/>
        </p:nvSpPr>
        <p:spPr bwMode="white">
          <a:xfrm>
            <a:off x="5215537" y="2509204"/>
            <a:ext cx="390347" cy="267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DD4B6F4-DAB6-8E8E-931E-9176ED34878B}"/>
              </a:ext>
            </a:extLst>
          </p:cNvPr>
          <p:cNvSpPr/>
          <p:nvPr/>
        </p:nvSpPr>
        <p:spPr bwMode="white">
          <a:xfrm>
            <a:off x="8481123" y="2509204"/>
            <a:ext cx="390347" cy="267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66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4A1DF1-97E7-75BC-46F0-E06F480FB2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52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DD7A4B9-5312-BEE4-B03B-D1A8E75995F3}"/>
              </a:ext>
            </a:extLst>
          </p:cNvPr>
          <p:cNvSpPr/>
          <p:nvPr/>
        </p:nvSpPr>
        <p:spPr bwMode="white">
          <a:xfrm>
            <a:off x="1340628" y="3563965"/>
            <a:ext cx="399867" cy="266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1FFCAF-A2D1-AAB3-F474-B62AD1D46F20}"/>
              </a:ext>
            </a:extLst>
          </p:cNvPr>
          <p:cNvSpPr/>
          <p:nvPr/>
        </p:nvSpPr>
        <p:spPr bwMode="white">
          <a:xfrm>
            <a:off x="1968991" y="3668857"/>
            <a:ext cx="266578" cy="38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9A2CF57-AACB-A0C3-AE83-F19F0FEC84E1}"/>
              </a:ext>
            </a:extLst>
          </p:cNvPr>
          <p:cNvSpPr/>
          <p:nvPr/>
        </p:nvSpPr>
        <p:spPr bwMode="white">
          <a:xfrm>
            <a:off x="2559272" y="3563965"/>
            <a:ext cx="238016" cy="266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FEC4B7F-EBB0-0873-823C-CBA73BDD8B7C}"/>
              </a:ext>
            </a:extLst>
          </p:cNvPr>
          <p:cNvSpPr/>
          <p:nvPr/>
        </p:nvSpPr>
        <p:spPr bwMode="white">
          <a:xfrm>
            <a:off x="3482776" y="3573501"/>
            <a:ext cx="238016" cy="257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83FF600-7321-60F7-4EBA-EED6DD2A3B28}"/>
              </a:ext>
            </a:extLst>
          </p:cNvPr>
          <p:cNvSpPr/>
          <p:nvPr/>
        </p:nvSpPr>
        <p:spPr bwMode="white">
          <a:xfrm>
            <a:off x="7014942" y="3563965"/>
            <a:ext cx="390347" cy="266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07697FF-D727-E449-DD1E-3CD959FBC47A}"/>
              </a:ext>
            </a:extLst>
          </p:cNvPr>
          <p:cNvSpPr/>
          <p:nvPr/>
        </p:nvSpPr>
        <p:spPr bwMode="white">
          <a:xfrm>
            <a:off x="7633785" y="3668857"/>
            <a:ext cx="276099" cy="38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3AE6195-6DAB-4471-65FE-889DE7EBF585}"/>
              </a:ext>
            </a:extLst>
          </p:cNvPr>
          <p:cNvSpPr/>
          <p:nvPr/>
        </p:nvSpPr>
        <p:spPr bwMode="white">
          <a:xfrm>
            <a:off x="8224066" y="3563965"/>
            <a:ext cx="238016" cy="266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27F3D9E-DDBB-4F61-5EF5-3C713B318AF2}"/>
              </a:ext>
            </a:extLst>
          </p:cNvPr>
          <p:cNvSpPr/>
          <p:nvPr/>
        </p:nvSpPr>
        <p:spPr bwMode="white">
          <a:xfrm>
            <a:off x="9166611" y="3563965"/>
            <a:ext cx="238016" cy="266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45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FCFA19-6E94-8743-4C82-AF9B5CF09F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72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0C5F27-2AFB-664B-F373-0DF15E7FE546}"/>
              </a:ext>
            </a:extLst>
          </p:cNvPr>
          <p:cNvSpPr/>
          <p:nvPr/>
        </p:nvSpPr>
        <p:spPr bwMode="white">
          <a:xfrm>
            <a:off x="2568793" y="3096473"/>
            <a:ext cx="238016" cy="266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8DA21F0-A116-51D7-DDB5-7773E3A55833}"/>
              </a:ext>
            </a:extLst>
          </p:cNvPr>
          <p:cNvSpPr/>
          <p:nvPr/>
        </p:nvSpPr>
        <p:spPr bwMode="white">
          <a:xfrm>
            <a:off x="3111471" y="3106008"/>
            <a:ext cx="285619" cy="228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1720CE1-021C-A2AF-5DED-FFE125B6A006}"/>
              </a:ext>
            </a:extLst>
          </p:cNvPr>
          <p:cNvSpPr/>
          <p:nvPr/>
        </p:nvSpPr>
        <p:spPr bwMode="white">
          <a:xfrm>
            <a:off x="3701752" y="3096473"/>
            <a:ext cx="238016" cy="266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46ACD12-38C4-7A22-2D0D-1AD1B00090BE}"/>
              </a:ext>
            </a:extLst>
          </p:cNvPr>
          <p:cNvSpPr/>
          <p:nvPr/>
        </p:nvSpPr>
        <p:spPr bwMode="white">
          <a:xfrm>
            <a:off x="4577652" y="3096473"/>
            <a:ext cx="399867" cy="266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35FD6E8-1E26-C003-5E85-0A12113FF03A}"/>
              </a:ext>
            </a:extLst>
          </p:cNvPr>
          <p:cNvSpPr/>
          <p:nvPr/>
        </p:nvSpPr>
        <p:spPr bwMode="white">
          <a:xfrm>
            <a:off x="2492628" y="4726916"/>
            <a:ext cx="390347" cy="257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6D326D4-1508-5401-3AB9-0A449E62EE34}"/>
              </a:ext>
            </a:extLst>
          </p:cNvPr>
          <p:cNvSpPr/>
          <p:nvPr/>
        </p:nvSpPr>
        <p:spPr bwMode="white">
          <a:xfrm>
            <a:off x="3120991" y="4822263"/>
            <a:ext cx="266578" cy="38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AA6A3ED-E705-C546-B02C-F171BD7508B0}"/>
              </a:ext>
            </a:extLst>
          </p:cNvPr>
          <p:cNvSpPr/>
          <p:nvPr/>
        </p:nvSpPr>
        <p:spPr bwMode="white">
          <a:xfrm>
            <a:off x="3701752" y="4726916"/>
            <a:ext cx="238016" cy="257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58926DC-E049-8777-76A2-300BDE0AF304}"/>
              </a:ext>
            </a:extLst>
          </p:cNvPr>
          <p:cNvSpPr/>
          <p:nvPr/>
        </p:nvSpPr>
        <p:spPr bwMode="white">
          <a:xfrm>
            <a:off x="4644297" y="4726916"/>
            <a:ext cx="238016" cy="257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30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7</cp:revision>
  <dcterms:created xsi:type="dcterms:W3CDTF">2023-11-22T06:51:54Z</dcterms:created>
  <dcterms:modified xsi:type="dcterms:W3CDTF">2023-11-24T08:24:36Z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