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6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204864"/>
            <a:ext cx="75152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158" y="3507110"/>
            <a:ext cx="74580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415929-C960-40AA-4766-C65B2C4A9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0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F5CA4C4F-56A0-6A06-9462-E26D6F649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1"/>
          <a:stretch/>
        </p:blipFill>
        <p:spPr>
          <a:xfrm>
            <a:off x="911424" y="1840293"/>
            <a:ext cx="9937104" cy="19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C09FD3B2-8F17-D97E-5624-8293F5255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1"/>
          <a:stretch/>
        </p:blipFill>
        <p:spPr>
          <a:xfrm>
            <a:off x="1415480" y="3760293"/>
            <a:ext cx="9505056" cy="165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497994-9354-B895-2B00-EEE5760A74AC}"/>
              </a:ext>
            </a:extLst>
          </p:cNvPr>
          <p:cNvSpPr/>
          <p:nvPr/>
        </p:nvSpPr>
        <p:spPr bwMode="white">
          <a:xfrm>
            <a:off x="2300901" y="4008319"/>
            <a:ext cx="238016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F0E058-F32C-EA77-406D-916F5E006275}"/>
              </a:ext>
            </a:extLst>
          </p:cNvPr>
          <p:cNvSpPr/>
          <p:nvPr/>
        </p:nvSpPr>
        <p:spPr bwMode="white">
          <a:xfrm>
            <a:off x="3233926" y="4008319"/>
            <a:ext cx="247537" cy="257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F0B641-4B8E-AF15-E962-FCE83EB22AAA}"/>
              </a:ext>
            </a:extLst>
          </p:cNvPr>
          <p:cNvSpPr/>
          <p:nvPr/>
        </p:nvSpPr>
        <p:spPr bwMode="white">
          <a:xfrm>
            <a:off x="8137066" y="4008319"/>
            <a:ext cx="238016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7C9A14-A7FF-9299-B92F-96408A8BBEE4}"/>
              </a:ext>
            </a:extLst>
          </p:cNvPr>
          <p:cNvSpPr/>
          <p:nvPr/>
        </p:nvSpPr>
        <p:spPr bwMode="white">
          <a:xfrm>
            <a:off x="9070091" y="4008319"/>
            <a:ext cx="238016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BB66A3A-06F1-5358-16FF-179E7E77807C}"/>
              </a:ext>
            </a:extLst>
          </p:cNvPr>
          <p:cNvSpPr/>
          <p:nvPr/>
        </p:nvSpPr>
        <p:spPr bwMode="white">
          <a:xfrm>
            <a:off x="2300901" y="4857334"/>
            <a:ext cx="247537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2D298A2-4010-E0A0-751D-E5A478BE3875}"/>
              </a:ext>
            </a:extLst>
          </p:cNvPr>
          <p:cNvSpPr/>
          <p:nvPr/>
        </p:nvSpPr>
        <p:spPr bwMode="white">
          <a:xfrm>
            <a:off x="3233926" y="4857334"/>
            <a:ext cx="238016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275B5DD-921B-F550-9766-39E90F400224}"/>
              </a:ext>
            </a:extLst>
          </p:cNvPr>
          <p:cNvSpPr/>
          <p:nvPr/>
        </p:nvSpPr>
        <p:spPr bwMode="white">
          <a:xfrm>
            <a:off x="8137066" y="4866873"/>
            <a:ext cx="238016" cy="257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C87C5CB-954F-7258-6A39-DAFA93803786}"/>
              </a:ext>
            </a:extLst>
          </p:cNvPr>
          <p:cNvSpPr/>
          <p:nvPr/>
        </p:nvSpPr>
        <p:spPr bwMode="white">
          <a:xfrm>
            <a:off x="9070091" y="4857334"/>
            <a:ext cx="238016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0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81DF45-D3CC-6C80-C1C7-A6FB5F1F0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710DDB-E637-5760-BEBD-E643EA6FCAF6}"/>
              </a:ext>
            </a:extLst>
          </p:cNvPr>
          <p:cNvSpPr/>
          <p:nvPr/>
        </p:nvSpPr>
        <p:spPr bwMode="white">
          <a:xfrm>
            <a:off x="1559603" y="1954164"/>
            <a:ext cx="2370644" cy="400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814E08-6EBF-BC3A-56E5-EF2AD9529A3A}"/>
              </a:ext>
            </a:extLst>
          </p:cNvPr>
          <p:cNvSpPr/>
          <p:nvPr/>
        </p:nvSpPr>
        <p:spPr bwMode="white">
          <a:xfrm>
            <a:off x="5958148" y="1954164"/>
            <a:ext cx="4465189" cy="458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0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93B6AA-9ACF-62A3-1561-A102A3871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4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ED1524-D706-3421-4246-3E32E60BBA2A}"/>
              </a:ext>
            </a:extLst>
          </p:cNvPr>
          <p:cNvSpPr/>
          <p:nvPr/>
        </p:nvSpPr>
        <p:spPr bwMode="white">
          <a:xfrm>
            <a:off x="1245421" y="1445461"/>
            <a:ext cx="24753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67DFC8-6C27-E657-5FC5-FE720862821C}"/>
              </a:ext>
            </a:extLst>
          </p:cNvPr>
          <p:cNvSpPr/>
          <p:nvPr/>
        </p:nvSpPr>
        <p:spPr bwMode="white">
          <a:xfrm>
            <a:off x="1854743" y="1445461"/>
            <a:ext cx="24753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2E222C-6B81-591A-824F-8BBDF49BCC37}"/>
              </a:ext>
            </a:extLst>
          </p:cNvPr>
          <p:cNvSpPr/>
          <p:nvPr/>
        </p:nvSpPr>
        <p:spPr bwMode="white">
          <a:xfrm>
            <a:off x="5063206" y="1445461"/>
            <a:ext cx="228495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8F7B97-C6B8-42CB-36A8-9B67F053CDFC}"/>
              </a:ext>
            </a:extLst>
          </p:cNvPr>
          <p:cNvSpPr/>
          <p:nvPr/>
        </p:nvSpPr>
        <p:spPr bwMode="white">
          <a:xfrm>
            <a:off x="5663008" y="1445461"/>
            <a:ext cx="24753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803EDB-C8E5-96C3-51C5-CE6BBF25ACD4}"/>
              </a:ext>
            </a:extLst>
          </p:cNvPr>
          <p:cNvSpPr/>
          <p:nvPr/>
        </p:nvSpPr>
        <p:spPr bwMode="white">
          <a:xfrm>
            <a:off x="8852429" y="1445461"/>
            <a:ext cx="238015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9929F66-CBE0-A7DD-46A2-824336ADBC19}"/>
              </a:ext>
            </a:extLst>
          </p:cNvPr>
          <p:cNvSpPr/>
          <p:nvPr/>
        </p:nvSpPr>
        <p:spPr bwMode="white">
          <a:xfrm>
            <a:off x="9452231" y="1445461"/>
            <a:ext cx="24753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F48DC14-03A5-C014-A33D-E50A0F0F3245}"/>
              </a:ext>
            </a:extLst>
          </p:cNvPr>
          <p:cNvSpPr/>
          <p:nvPr/>
        </p:nvSpPr>
        <p:spPr bwMode="white">
          <a:xfrm>
            <a:off x="2464066" y="1578763"/>
            <a:ext cx="228495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B08E6F2-7FFB-CAF2-4BC4-4885E67FD257}"/>
              </a:ext>
            </a:extLst>
          </p:cNvPr>
          <p:cNvSpPr/>
          <p:nvPr/>
        </p:nvSpPr>
        <p:spPr bwMode="white">
          <a:xfrm>
            <a:off x="6272330" y="1578763"/>
            <a:ext cx="238016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43584AE-8E65-BD01-300C-41173FD9CF83}"/>
              </a:ext>
            </a:extLst>
          </p:cNvPr>
          <p:cNvSpPr/>
          <p:nvPr/>
        </p:nvSpPr>
        <p:spPr bwMode="white">
          <a:xfrm>
            <a:off x="10061553" y="1578763"/>
            <a:ext cx="238016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58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B8CBD9-F5F7-B330-1EAE-CEFF2A98E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9C2A82-1698-755C-49CE-8E7E66CE0A48}"/>
              </a:ext>
            </a:extLst>
          </p:cNvPr>
          <p:cNvSpPr/>
          <p:nvPr/>
        </p:nvSpPr>
        <p:spPr bwMode="white">
          <a:xfrm>
            <a:off x="6500826" y="2248956"/>
            <a:ext cx="409388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FD2454-12BD-317E-D581-83022ED47D64}"/>
              </a:ext>
            </a:extLst>
          </p:cNvPr>
          <p:cNvSpPr/>
          <p:nvPr/>
        </p:nvSpPr>
        <p:spPr bwMode="white">
          <a:xfrm>
            <a:off x="7129190" y="2353898"/>
            <a:ext cx="266578" cy="3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5473EE-7F60-A44A-78AD-58C60976DF8E}"/>
              </a:ext>
            </a:extLst>
          </p:cNvPr>
          <p:cNvSpPr/>
          <p:nvPr/>
        </p:nvSpPr>
        <p:spPr bwMode="white">
          <a:xfrm>
            <a:off x="7719471" y="2258496"/>
            <a:ext cx="228495" cy="257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E33A085-A19E-141D-115B-02D3B5C6CCCB}"/>
              </a:ext>
            </a:extLst>
          </p:cNvPr>
          <p:cNvSpPr/>
          <p:nvPr/>
        </p:nvSpPr>
        <p:spPr bwMode="white">
          <a:xfrm>
            <a:off x="8652495" y="2248956"/>
            <a:ext cx="238016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BBE728-11CD-21CE-C0C9-5B30B5C6E8D7}"/>
              </a:ext>
            </a:extLst>
          </p:cNvPr>
          <p:cNvSpPr/>
          <p:nvPr/>
        </p:nvSpPr>
        <p:spPr bwMode="white">
          <a:xfrm>
            <a:off x="6500826" y="3804006"/>
            <a:ext cx="409388" cy="257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4DD6CC9-F775-1BA7-61FB-73F7D83F6529}"/>
              </a:ext>
            </a:extLst>
          </p:cNvPr>
          <p:cNvSpPr/>
          <p:nvPr/>
        </p:nvSpPr>
        <p:spPr bwMode="white">
          <a:xfrm>
            <a:off x="7129190" y="3899408"/>
            <a:ext cx="266578" cy="47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542C328-7D05-C63B-FF29-667CEDB3F5B4}"/>
              </a:ext>
            </a:extLst>
          </p:cNvPr>
          <p:cNvSpPr/>
          <p:nvPr/>
        </p:nvSpPr>
        <p:spPr bwMode="white">
          <a:xfrm>
            <a:off x="7709950" y="3804006"/>
            <a:ext cx="238016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B1F4542-786B-D953-5BA1-E1D193F25B3A}"/>
              </a:ext>
            </a:extLst>
          </p:cNvPr>
          <p:cNvSpPr/>
          <p:nvPr/>
        </p:nvSpPr>
        <p:spPr bwMode="white">
          <a:xfrm>
            <a:off x="8652495" y="3804006"/>
            <a:ext cx="238016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4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2023-11-24T08:18:54Z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