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5" autoAdjust="0"/>
    <p:restoredTop sz="94660"/>
  </p:normalViewPr>
  <p:slideViewPr>
    <p:cSldViewPr showGuides="1">
      <p:cViewPr varScale="1">
        <p:scale>
          <a:sx n="69" d="100"/>
          <a:sy n="69" d="100"/>
        </p:scale>
        <p:origin x="78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492896"/>
            <a:ext cx="75152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308" y="3651126"/>
            <a:ext cx="58197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0E990B-77D0-C76E-5AD4-AB853147E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AEA9E8-2521-C689-67E0-1351AF8BC3E9}"/>
              </a:ext>
            </a:extLst>
          </p:cNvPr>
          <p:cNvSpPr/>
          <p:nvPr/>
        </p:nvSpPr>
        <p:spPr bwMode="white">
          <a:xfrm>
            <a:off x="855074" y="2114830"/>
            <a:ext cx="2818115" cy="172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BB0C2E-7B39-CE1F-8822-2B3BC9A0807B}"/>
              </a:ext>
            </a:extLst>
          </p:cNvPr>
          <p:cNvSpPr/>
          <p:nvPr/>
        </p:nvSpPr>
        <p:spPr bwMode="white">
          <a:xfrm>
            <a:off x="6719801" y="2114830"/>
            <a:ext cx="2400535" cy="181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4734ECB-3A4E-1B7B-106F-6A7974A5AD59}"/>
              </a:ext>
            </a:extLst>
          </p:cNvPr>
          <p:cNvSpPr/>
          <p:nvPr/>
        </p:nvSpPr>
        <p:spPr bwMode="white">
          <a:xfrm>
            <a:off x="3549421" y="4394201"/>
            <a:ext cx="247537" cy="25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DB71C76-8C2B-4516-1DD0-5E24A26F26E4}"/>
              </a:ext>
            </a:extLst>
          </p:cNvPr>
          <p:cNvSpPr/>
          <p:nvPr/>
        </p:nvSpPr>
        <p:spPr bwMode="white">
          <a:xfrm>
            <a:off x="9376066" y="4394201"/>
            <a:ext cx="238015" cy="25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BE73E0-C4A1-DAFF-A70D-A80636DD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E84958-1FF9-FE88-0F8F-5961C97FD6A3}"/>
              </a:ext>
            </a:extLst>
          </p:cNvPr>
          <p:cNvSpPr/>
          <p:nvPr/>
        </p:nvSpPr>
        <p:spPr bwMode="white">
          <a:xfrm>
            <a:off x="2178446" y="1359958"/>
            <a:ext cx="390347" cy="25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E9EE30-29D4-CC26-D71C-4ACA7762D654}"/>
              </a:ext>
            </a:extLst>
          </p:cNvPr>
          <p:cNvSpPr/>
          <p:nvPr/>
        </p:nvSpPr>
        <p:spPr bwMode="white">
          <a:xfrm>
            <a:off x="4891834" y="1350434"/>
            <a:ext cx="39034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96223B-6ECE-D4D8-5B1D-0736E8BE7821}"/>
              </a:ext>
            </a:extLst>
          </p:cNvPr>
          <p:cNvSpPr/>
          <p:nvPr/>
        </p:nvSpPr>
        <p:spPr bwMode="white">
          <a:xfrm>
            <a:off x="7624264" y="1350434"/>
            <a:ext cx="39034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4EECEF-FFF9-D7EF-0010-ABA976FC9C24}"/>
              </a:ext>
            </a:extLst>
          </p:cNvPr>
          <p:cNvSpPr/>
          <p:nvPr/>
        </p:nvSpPr>
        <p:spPr bwMode="white">
          <a:xfrm>
            <a:off x="10337652" y="1350434"/>
            <a:ext cx="39986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7A2088-FCD5-BEC6-FFF8-24B5D88620AB}"/>
              </a:ext>
            </a:extLst>
          </p:cNvPr>
          <p:cNvSpPr/>
          <p:nvPr/>
        </p:nvSpPr>
        <p:spPr bwMode="white">
          <a:xfrm>
            <a:off x="2416462" y="2178971"/>
            <a:ext cx="238016" cy="25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02C441-166D-FA48-4149-BD12EFCA4A20}"/>
              </a:ext>
            </a:extLst>
          </p:cNvPr>
          <p:cNvSpPr/>
          <p:nvPr/>
        </p:nvSpPr>
        <p:spPr bwMode="white">
          <a:xfrm>
            <a:off x="5139371" y="2178971"/>
            <a:ext cx="257057" cy="25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9A5206-C135-08E2-9B81-A4335A633D65}"/>
              </a:ext>
            </a:extLst>
          </p:cNvPr>
          <p:cNvSpPr/>
          <p:nvPr/>
        </p:nvSpPr>
        <p:spPr bwMode="white">
          <a:xfrm>
            <a:off x="7871801" y="2178971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95DBE1-25B1-6ECB-60EC-35B82000F976}"/>
              </a:ext>
            </a:extLst>
          </p:cNvPr>
          <p:cNvSpPr/>
          <p:nvPr/>
        </p:nvSpPr>
        <p:spPr bwMode="white">
          <a:xfrm>
            <a:off x="10585190" y="2178971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3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993B97-9797-9F62-0B26-F50E652D2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5423C6-CDF3-8366-6054-CB1AD42F7AF6}"/>
              </a:ext>
            </a:extLst>
          </p:cNvPr>
          <p:cNvSpPr/>
          <p:nvPr/>
        </p:nvSpPr>
        <p:spPr bwMode="white">
          <a:xfrm>
            <a:off x="3463735" y="3485624"/>
            <a:ext cx="238016" cy="266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6E4399-F250-1D14-4DF1-3B7FB7422B13}"/>
              </a:ext>
            </a:extLst>
          </p:cNvPr>
          <p:cNvSpPr/>
          <p:nvPr/>
        </p:nvSpPr>
        <p:spPr bwMode="white">
          <a:xfrm>
            <a:off x="9347504" y="3485624"/>
            <a:ext cx="238016" cy="257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703948-0ECE-FE84-D713-36F4F7AB8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4D3E2E-7798-D340-888C-0E3AE63F950A}"/>
              </a:ext>
            </a:extLst>
          </p:cNvPr>
          <p:cNvSpPr/>
          <p:nvPr/>
        </p:nvSpPr>
        <p:spPr bwMode="white">
          <a:xfrm>
            <a:off x="3682710" y="4631641"/>
            <a:ext cx="228495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E36050-E616-A404-05E2-3725F11F989D}"/>
              </a:ext>
            </a:extLst>
          </p:cNvPr>
          <p:cNvSpPr/>
          <p:nvPr/>
        </p:nvSpPr>
        <p:spPr bwMode="white">
          <a:xfrm>
            <a:off x="6519867" y="4631641"/>
            <a:ext cx="218975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634F4A-9C03-7BE0-DBB9-7FD934BF8AC8}"/>
              </a:ext>
            </a:extLst>
          </p:cNvPr>
          <p:cNvSpPr/>
          <p:nvPr/>
        </p:nvSpPr>
        <p:spPr bwMode="white">
          <a:xfrm>
            <a:off x="9347504" y="4631641"/>
            <a:ext cx="228495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0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2023-11-24T08:15:13Z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