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6" autoAdjust="0"/>
    <p:restoredTop sz="94660"/>
  </p:normalViewPr>
  <p:slideViewPr>
    <p:cSldViewPr showGuides="1">
      <p:cViewPr varScale="1">
        <p:scale>
          <a:sx n="69" d="100"/>
          <a:sy n="69" d="100"/>
        </p:scale>
        <p:origin x="90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130" y="2270770"/>
            <a:ext cx="7515225" cy="876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704" y="3429000"/>
            <a:ext cx="51720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A425D4-118F-5183-9BDE-344451DD86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D21CCAA-D99A-0221-A154-DE6425C2FCE9}"/>
              </a:ext>
            </a:extLst>
          </p:cNvPr>
          <p:cNvSpPr/>
          <p:nvPr/>
        </p:nvSpPr>
        <p:spPr bwMode="white">
          <a:xfrm>
            <a:off x="845553" y="2171281"/>
            <a:ext cx="2780033" cy="1258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BAE02B0-D486-A0C2-E2ED-8B9BEEAF0C61}"/>
              </a:ext>
            </a:extLst>
          </p:cNvPr>
          <p:cNvSpPr/>
          <p:nvPr/>
        </p:nvSpPr>
        <p:spPr bwMode="white">
          <a:xfrm>
            <a:off x="6491305" y="2152215"/>
            <a:ext cx="2789553" cy="12011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F83414-E040-2411-E841-60AA38F0557B}"/>
              </a:ext>
            </a:extLst>
          </p:cNvPr>
          <p:cNvSpPr/>
          <p:nvPr/>
        </p:nvSpPr>
        <p:spPr bwMode="white">
          <a:xfrm>
            <a:off x="3416132" y="3772836"/>
            <a:ext cx="257057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760391A-D259-420E-F753-3DAD476E4402}"/>
              </a:ext>
            </a:extLst>
          </p:cNvPr>
          <p:cNvSpPr/>
          <p:nvPr/>
        </p:nvSpPr>
        <p:spPr bwMode="white">
          <a:xfrm>
            <a:off x="9280859" y="3772836"/>
            <a:ext cx="228495" cy="25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5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AAC0140-9B3C-7DC7-50BE-2861EADC3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8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FDAC855-9D14-1788-D99A-221B805F15BE}"/>
              </a:ext>
            </a:extLst>
          </p:cNvPr>
          <p:cNvSpPr/>
          <p:nvPr/>
        </p:nvSpPr>
        <p:spPr bwMode="white">
          <a:xfrm>
            <a:off x="1816661" y="1293796"/>
            <a:ext cx="22849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1F4844-A5EA-95B2-C45A-660908257CF4}"/>
              </a:ext>
            </a:extLst>
          </p:cNvPr>
          <p:cNvSpPr/>
          <p:nvPr/>
        </p:nvSpPr>
        <p:spPr bwMode="white">
          <a:xfrm>
            <a:off x="4549090" y="1293796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C0839F6-BB4E-092B-76B1-E86798B03656}"/>
              </a:ext>
            </a:extLst>
          </p:cNvPr>
          <p:cNvSpPr/>
          <p:nvPr/>
        </p:nvSpPr>
        <p:spPr bwMode="white">
          <a:xfrm>
            <a:off x="7281520" y="1293796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40EAB8-EDF2-3EDD-BAB3-1194E99CD37C}"/>
              </a:ext>
            </a:extLst>
          </p:cNvPr>
          <p:cNvSpPr/>
          <p:nvPr/>
        </p:nvSpPr>
        <p:spPr bwMode="white">
          <a:xfrm>
            <a:off x="10013950" y="1293796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1293AA2-D274-F06D-1F5E-2C836BAE0ED1}"/>
              </a:ext>
            </a:extLst>
          </p:cNvPr>
          <p:cNvSpPr/>
          <p:nvPr/>
        </p:nvSpPr>
        <p:spPr bwMode="white">
          <a:xfrm>
            <a:off x="2540231" y="197985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AEC37D4-6F2E-59F3-50D7-30E2CBA3AB3F}"/>
              </a:ext>
            </a:extLst>
          </p:cNvPr>
          <p:cNvSpPr/>
          <p:nvPr/>
        </p:nvSpPr>
        <p:spPr bwMode="white">
          <a:xfrm>
            <a:off x="5282181" y="197985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C6E7652-2348-107A-387D-5E59CA727F17}"/>
              </a:ext>
            </a:extLst>
          </p:cNvPr>
          <p:cNvSpPr/>
          <p:nvPr/>
        </p:nvSpPr>
        <p:spPr bwMode="white">
          <a:xfrm>
            <a:off x="8014611" y="197985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0D92675-22CF-5910-DF42-972B8260C16C}"/>
              </a:ext>
            </a:extLst>
          </p:cNvPr>
          <p:cNvSpPr/>
          <p:nvPr/>
        </p:nvSpPr>
        <p:spPr bwMode="white">
          <a:xfrm>
            <a:off x="10747041" y="1979851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0238D0-1C4B-1971-F6EC-FA60924A56EC}"/>
              </a:ext>
            </a:extLst>
          </p:cNvPr>
          <p:cNvSpPr/>
          <p:nvPr/>
        </p:nvSpPr>
        <p:spPr bwMode="white">
          <a:xfrm>
            <a:off x="10994578" y="2637320"/>
            <a:ext cx="399867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9921E2-8093-9B1B-24D0-522FD7EDA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57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8FF3A6-F666-1568-DBB4-547B957C97E2}"/>
              </a:ext>
            </a:extLst>
          </p:cNvPr>
          <p:cNvSpPr/>
          <p:nvPr/>
        </p:nvSpPr>
        <p:spPr bwMode="white">
          <a:xfrm>
            <a:off x="1711933" y="3507077"/>
            <a:ext cx="409388" cy="2574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7322D99-4529-AD93-7CA1-BC768774867A}"/>
              </a:ext>
            </a:extLst>
          </p:cNvPr>
          <p:cNvSpPr/>
          <p:nvPr/>
        </p:nvSpPr>
        <p:spPr bwMode="white">
          <a:xfrm>
            <a:off x="2330776" y="3602443"/>
            <a:ext cx="276099" cy="4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F6AE7A2-7F6E-99A2-D7A0-FED2BF96A95F}"/>
              </a:ext>
            </a:extLst>
          </p:cNvPr>
          <p:cNvSpPr/>
          <p:nvPr/>
        </p:nvSpPr>
        <p:spPr bwMode="white">
          <a:xfrm>
            <a:off x="2921057" y="350707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B8318B-316F-3B03-31A7-77658AD3F96D}"/>
              </a:ext>
            </a:extLst>
          </p:cNvPr>
          <p:cNvSpPr/>
          <p:nvPr/>
        </p:nvSpPr>
        <p:spPr bwMode="white">
          <a:xfrm>
            <a:off x="3863603" y="350707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EA6E843-96B3-01E9-0C3B-E88179E41690}"/>
              </a:ext>
            </a:extLst>
          </p:cNvPr>
          <p:cNvSpPr/>
          <p:nvPr/>
        </p:nvSpPr>
        <p:spPr bwMode="white">
          <a:xfrm>
            <a:off x="7728991" y="3507077"/>
            <a:ext cx="399867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96CA0D8-4702-1527-6608-7309CC187372}"/>
              </a:ext>
            </a:extLst>
          </p:cNvPr>
          <p:cNvSpPr/>
          <p:nvPr/>
        </p:nvSpPr>
        <p:spPr bwMode="white">
          <a:xfrm>
            <a:off x="8347834" y="3602443"/>
            <a:ext cx="276099" cy="47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3AB3B47-A1FE-9AAD-58F4-6CC02409877B}"/>
              </a:ext>
            </a:extLst>
          </p:cNvPr>
          <p:cNvSpPr/>
          <p:nvPr/>
        </p:nvSpPr>
        <p:spPr bwMode="white">
          <a:xfrm>
            <a:off x="8938115" y="350707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D31D48C-5C89-BA9F-1C76-44CB09C59138}"/>
              </a:ext>
            </a:extLst>
          </p:cNvPr>
          <p:cNvSpPr/>
          <p:nvPr/>
        </p:nvSpPr>
        <p:spPr bwMode="white">
          <a:xfrm>
            <a:off x="9880661" y="3507077"/>
            <a:ext cx="238016" cy="267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49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EFC8FE-199F-E7A7-040F-C0C0A044C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FF69CD-E5C6-1949-3116-E3A356A35F3B}"/>
              </a:ext>
            </a:extLst>
          </p:cNvPr>
          <p:cNvSpPr/>
          <p:nvPr/>
        </p:nvSpPr>
        <p:spPr bwMode="white">
          <a:xfrm>
            <a:off x="7967008" y="2923176"/>
            <a:ext cx="409388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999EC4-BD8D-C25E-F901-593AAF5AC852}"/>
              </a:ext>
            </a:extLst>
          </p:cNvPr>
          <p:cNvSpPr/>
          <p:nvPr/>
        </p:nvSpPr>
        <p:spPr bwMode="white">
          <a:xfrm>
            <a:off x="8585851" y="3027990"/>
            <a:ext cx="266578" cy="38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A1FED4F-E15F-FBAB-4C71-4EE3D09983A1}"/>
              </a:ext>
            </a:extLst>
          </p:cNvPr>
          <p:cNvSpPr/>
          <p:nvPr/>
        </p:nvSpPr>
        <p:spPr bwMode="white">
          <a:xfrm>
            <a:off x="9176132" y="2923176"/>
            <a:ext cx="238016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3588F3-FFBB-3757-DAE2-D8FC61E68821}"/>
              </a:ext>
            </a:extLst>
          </p:cNvPr>
          <p:cNvSpPr/>
          <p:nvPr/>
        </p:nvSpPr>
        <p:spPr bwMode="white">
          <a:xfrm>
            <a:off x="10118677" y="2932704"/>
            <a:ext cx="228495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6</cp:revision>
  <dcterms:created xsi:type="dcterms:W3CDTF">2023-11-22T06:51:54Z</dcterms:created>
  <dcterms:modified xsi:type="dcterms:W3CDTF">2023-11-24T08:07:06Z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