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4FC"/>
    <a:srgbClr val="F0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7" autoAdjust="0"/>
    <p:restoredTop sz="94660"/>
  </p:normalViewPr>
  <p:slideViewPr>
    <p:cSldViewPr showGuides="1">
      <p:cViewPr varScale="1">
        <p:scale>
          <a:sx n="67" d="100"/>
          <a:sy n="67" d="100"/>
        </p:scale>
        <p:origin x="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5" y="3429000"/>
            <a:ext cx="58388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6" y="2181225"/>
            <a:ext cx="75152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993B71-D8B9-4F18-B85A-6EE2DCB7E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6D4FF3B-4DAB-D9B5-C25A-2956FA22C007}"/>
              </a:ext>
            </a:extLst>
          </p:cNvPr>
          <p:cNvSpPr/>
          <p:nvPr/>
        </p:nvSpPr>
        <p:spPr bwMode="white">
          <a:xfrm>
            <a:off x="2911537" y="1666102"/>
            <a:ext cx="409388" cy="276474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5FD1BA-5656-FB9C-35F0-B5AABCAD58EC}"/>
              </a:ext>
            </a:extLst>
          </p:cNvPr>
          <p:cNvSpPr/>
          <p:nvPr/>
        </p:nvSpPr>
        <p:spPr bwMode="white">
          <a:xfrm>
            <a:off x="4910876" y="1675635"/>
            <a:ext cx="238016" cy="266940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40CFC37-B8FE-B56B-DDF6-07AAB2476EA7}"/>
              </a:ext>
            </a:extLst>
          </p:cNvPr>
          <p:cNvSpPr/>
          <p:nvPr/>
        </p:nvSpPr>
        <p:spPr bwMode="white">
          <a:xfrm>
            <a:off x="6757884" y="1675635"/>
            <a:ext cx="409388" cy="257407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491251-4CC3-F271-A41B-7A57CF118123}"/>
              </a:ext>
            </a:extLst>
          </p:cNvPr>
          <p:cNvSpPr/>
          <p:nvPr/>
        </p:nvSpPr>
        <p:spPr bwMode="white">
          <a:xfrm>
            <a:off x="8662016" y="1675635"/>
            <a:ext cx="238016" cy="257407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1557DA-5187-4E98-9541-8FF99D697CC9}"/>
              </a:ext>
            </a:extLst>
          </p:cNvPr>
          <p:cNvSpPr/>
          <p:nvPr/>
        </p:nvSpPr>
        <p:spPr bwMode="white">
          <a:xfrm>
            <a:off x="10432859" y="1675635"/>
            <a:ext cx="361785" cy="257407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289B1CC-5E7B-3B26-0933-4C1E85919EF8}"/>
              </a:ext>
            </a:extLst>
          </p:cNvPr>
          <p:cNvSpPr/>
          <p:nvPr/>
        </p:nvSpPr>
        <p:spPr bwMode="white">
          <a:xfrm>
            <a:off x="3006743" y="2724331"/>
            <a:ext cx="238016" cy="266940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6F155C1-FA2D-4F69-F8A3-48ADFF79A1F2}"/>
              </a:ext>
            </a:extLst>
          </p:cNvPr>
          <p:cNvSpPr/>
          <p:nvPr/>
        </p:nvSpPr>
        <p:spPr bwMode="white">
          <a:xfrm>
            <a:off x="4863272" y="2714797"/>
            <a:ext cx="409388" cy="276474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E5844D4-9412-07C8-19D1-B7BE44118A8B}"/>
              </a:ext>
            </a:extLst>
          </p:cNvPr>
          <p:cNvSpPr/>
          <p:nvPr/>
        </p:nvSpPr>
        <p:spPr bwMode="white">
          <a:xfrm>
            <a:off x="6853090" y="2714797"/>
            <a:ext cx="238016" cy="276474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273485-ED5D-C4B8-9E65-91E4D3E3F672}"/>
              </a:ext>
            </a:extLst>
          </p:cNvPr>
          <p:cNvSpPr/>
          <p:nvPr/>
        </p:nvSpPr>
        <p:spPr bwMode="white">
          <a:xfrm>
            <a:off x="8623933" y="2724331"/>
            <a:ext cx="399867" cy="266940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23E0FBB-067A-2611-9B15-CD7EFE8DA518}"/>
              </a:ext>
            </a:extLst>
          </p:cNvPr>
          <p:cNvSpPr/>
          <p:nvPr/>
        </p:nvSpPr>
        <p:spPr bwMode="white">
          <a:xfrm>
            <a:off x="10528066" y="2724331"/>
            <a:ext cx="238016" cy="266940"/>
          </a:xfrm>
          <a:prstGeom prst="rect">
            <a:avLst/>
          </a:prstGeom>
          <a:solidFill>
            <a:srgbClr val="DFF4FC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A61FE-154E-1598-309F-022711579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8A6A37-4DA1-E21F-DBB0-1F7494544075}"/>
              </a:ext>
            </a:extLst>
          </p:cNvPr>
          <p:cNvSpPr/>
          <p:nvPr/>
        </p:nvSpPr>
        <p:spPr bwMode="white">
          <a:xfrm>
            <a:off x="3930247" y="560156"/>
            <a:ext cx="2208793" cy="352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83CF3D-E3A6-34D5-B9F2-ADC16ED19F7E}"/>
              </a:ext>
            </a:extLst>
          </p:cNvPr>
          <p:cNvSpPr/>
          <p:nvPr/>
        </p:nvSpPr>
        <p:spPr bwMode="white">
          <a:xfrm>
            <a:off x="3606545" y="1389378"/>
            <a:ext cx="390347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A56901-632B-EF7B-10C6-5D60515B882F}"/>
              </a:ext>
            </a:extLst>
          </p:cNvPr>
          <p:cNvSpPr/>
          <p:nvPr/>
        </p:nvSpPr>
        <p:spPr bwMode="white">
          <a:xfrm>
            <a:off x="4615735" y="1389378"/>
            <a:ext cx="228495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876632-1FAE-C26B-BB82-2A9B5C0701BC}"/>
              </a:ext>
            </a:extLst>
          </p:cNvPr>
          <p:cNvSpPr/>
          <p:nvPr/>
        </p:nvSpPr>
        <p:spPr bwMode="white">
          <a:xfrm>
            <a:off x="9090446" y="1389378"/>
            <a:ext cx="390347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5DA087-69DB-8499-7FFD-0633287AB57F}"/>
              </a:ext>
            </a:extLst>
          </p:cNvPr>
          <p:cNvSpPr/>
          <p:nvPr/>
        </p:nvSpPr>
        <p:spPr bwMode="white">
          <a:xfrm>
            <a:off x="10090115" y="1389378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2420FA-B1D5-01DE-FD63-6754CE30FEB3}"/>
              </a:ext>
            </a:extLst>
          </p:cNvPr>
          <p:cNvSpPr/>
          <p:nvPr/>
        </p:nvSpPr>
        <p:spPr bwMode="white">
          <a:xfrm>
            <a:off x="3606545" y="2228131"/>
            <a:ext cx="409388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0CF1F9-C0A4-F5FA-D1C5-BFFEEA3A7BAD}"/>
              </a:ext>
            </a:extLst>
          </p:cNvPr>
          <p:cNvSpPr/>
          <p:nvPr/>
        </p:nvSpPr>
        <p:spPr bwMode="white">
          <a:xfrm>
            <a:off x="4615735" y="2228131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3DA11C4-34A0-DB56-4A03-708603FA0C9D}"/>
              </a:ext>
            </a:extLst>
          </p:cNvPr>
          <p:cNvSpPr/>
          <p:nvPr/>
        </p:nvSpPr>
        <p:spPr bwMode="white">
          <a:xfrm>
            <a:off x="9090446" y="2237662"/>
            <a:ext cx="342743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5AD412E-D2F4-908D-262F-5072C8C443B3}"/>
              </a:ext>
            </a:extLst>
          </p:cNvPr>
          <p:cNvSpPr/>
          <p:nvPr/>
        </p:nvSpPr>
        <p:spPr bwMode="white">
          <a:xfrm>
            <a:off x="10090115" y="2237662"/>
            <a:ext cx="238016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6FFAD9-C634-A8FF-3FD0-39E6A5C25800}"/>
              </a:ext>
            </a:extLst>
          </p:cNvPr>
          <p:cNvSpPr/>
          <p:nvPr/>
        </p:nvSpPr>
        <p:spPr bwMode="white">
          <a:xfrm>
            <a:off x="3606545" y="3085946"/>
            <a:ext cx="390347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258D3FF-D3B5-E3BC-B9B9-F4B2EEBD19E9}"/>
              </a:ext>
            </a:extLst>
          </p:cNvPr>
          <p:cNvSpPr/>
          <p:nvPr/>
        </p:nvSpPr>
        <p:spPr bwMode="white">
          <a:xfrm>
            <a:off x="4606214" y="3085946"/>
            <a:ext cx="238016" cy="2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FB760B7-DA90-628A-A223-29DE063688D7}"/>
              </a:ext>
            </a:extLst>
          </p:cNvPr>
          <p:cNvSpPr/>
          <p:nvPr/>
        </p:nvSpPr>
        <p:spPr bwMode="white">
          <a:xfrm>
            <a:off x="9090446" y="3076415"/>
            <a:ext cx="390347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942A1B2-436E-4A9C-3103-CF683163E1FE}"/>
              </a:ext>
            </a:extLst>
          </p:cNvPr>
          <p:cNvSpPr/>
          <p:nvPr/>
        </p:nvSpPr>
        <p:spPr bwMode="white">
          <a:xfrm>
            <a:off x="10099636" y="3076415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2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43DC0B-9173-4994-81BF-AC0C63F29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C4926D-8FDC-5B47-1489-8A0C4182DB38}"/>
              </a:ext>
            </a:extLst>
          </p:cNvPr>
          <p:cNvSpPr/>
          <p:nvPr/>
        </p:nvSpPr>
        <p:spPr bwMode="white">
          <a:xfrm>
            <a:off x="6500826" y="2496325"/>
            <a:ext cx="399867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C78BF8-C1BE-B2DA-13E0-4EA87EF466F4}"/>
              </a:ext>
            </a:extLst>
          </p:cNvPr>
          <p:cNvSpPr/>
          <p:nvPr/>
        </p:nvSpPr>
        <p:spPr bwMode="white">
          <a:xfrm>
            <a:off x="7119669" y="2591697"/>
            <a:ext cx="276099" cy="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2E0D98-F907-9CE9-BBB2-4B5137299C27}"/>
              </a:ext>
            </a:extLst>
          </p:cNvPr>
          <p:cNvSpPr/>
          <p:nvPr/>
        </p:nvSpPr>
        <p:spPr bwMode="white">
          <a:xfrm>
            <a:off x="7709950" y="2496325"/>
            <a:ext cx="238016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5497D9-8F0D-FEED-0D96-099FC6B16858}"/>
              </a:ext>
            </a:extLst>
          </p:cNvPr>
          <p:cNvSpPr/>
          <p:nvPr/>
        </p:nvSpPr>
        <p:spPr bwMode="white">
          <a:xfrm>
            <a:off x="8652495" y="2496325"/>
            <a:ext cx="238016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76116C-3AE6-FDF4-9FE7-2131C6230667}"/>
              </a:ext>
            </a:extLst>
          </p:cNvPr>
          <p:cNvSpPr/>
          <p:nvPr/>
        </p:nvSpPr>
        <p:spPr bwMode="white">
          <a:xfrm>
            <a:off x="6500826" y="3335596"/>
            <a:ext cx="399867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3723C6-087A-BF04-393D-9763E4739647}"/>
              </a:ext>
            </a:extLst>
          </p:cNvPr>
          <p:cNvSpPr/>
          <p:nvPr/>
        </p:nvSpPr>
        <p:spPr bwMode="white">
          <a:xfrm>
            <a:off x="7119669" y="3440504"/>
            <a:ext cx="276099" cy="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8FAE53F-52A6-7913-C25F-6E68E7537301}"/>
              </a:ext>
            </a:extLst>
          </p:cNvPr>
          <p:cNvSpPr/>
          <p:nvPr/>
        </p:nvSpPr>
        <p:spPr bwMode="white">
          <a:xfrm>
            <a:off x="7709950" y="3345133"/>
            <a:ext cx="238016" cy="257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34A5D9-01FC-08F7-9ED0-E1EF958FD70D}"/>
              </a:ext>
            </a:extLst>
          </p:cNvPr>
          <p:cNvSpPr/>
          <p:nvPr/>
        </p:nvSpPr>
        <p:spPr bwMode="white">
          <a:xfrm>
            <a:off x="8652495" y="3335596"/>
            <a:ext cx="238016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0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0B742D-3882-B964-B6A1-E2BA7FC0A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2269D6-3067-9665-F413-115DEABC6294}"/>
              </a:ext>
            </a:extLst>
          </p:cNvPr>
          <p:cNvSpPr/>
          <p:nvPr/>
        </p:nvSpPr>
        <p:spPr bwMode="white">
          <a:xfrm>
            <a:off x="5834380" y="1420432"/>
            <a:ext cx="238016" cy="257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B3F475-F101-5AAA-28A4-6DDB11876237}"/>
              </a:ext>
            </a:extLst>
          </p:cNvPr>
          <p:cNvSpPr/>
          <p:nvPr/>
        </p:nvSpPr>
        <p:spPr bwMode="white">
          <a:xfrm>
            <a:off x="6386578" y="1429986"/>
            <a:ext cx="285619" cy="21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F3E211-2643-CDC9-96F9-FE01E7A3817F}"/>
              </a:ext>
            </a:extLst>
          </p:cNvPr>
          <p:cNvSpPr/>
          <p:nvPr/>
        </p:nvSpPr>
        <p:spPr bwMode="white">
          <a:xfrm>
            <a:off x="6986380" y="1420432"/>
            <a:ext cx="238015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3F77C4-A15E-DB90-6A91-2C3EF7D8F07E}"/>
              </a:ext>
            </a:extLst>
          </p:cNvPr>
          <p:cNvSpPr/>
          <p:nvPr/>
        </p:nvSpPr>
        <p:spPr bwMode="white">
          <a:xfrm>
            <a:off x="7852760" y="1420432"/>
            <a:ext cx="399867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73C332-9635-8CA5-8DBB-F5B5A7B657A2}"/>
              </a:ext>
            </a:extLst>
          </p:cNvPr>
          <p:cNvSpPr/>
          <p:nvPr/>
        </p:nvSpPr>
        <p:spPr bwMode="white">
          <a:xfrm>
            <a:off x="8328793" y="2270689"/>
            <a:ext cx="399867" cy="257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0F268F5-AB48-78E3-518F-EE7C38840CF8}"/>
              </a:ext>
            </a:extLst>
          </p:cNvPr>
          <p:cNvSpPr/>
          <p:nvPr/>
        </p:nvSpPr>
        <p:spPr bwMode="white">
          <a:xfrm>
            <a:off x="8947636" y="2366223"/>
            <a:ext cx="266578" cy="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E2D998-5131-42A7-7DFA-044FAF38DFEB}"/>
              </a:ext>
            </a:extLst>
          </p:cNvPr>
          <p:cNvSpPr/>
          <p:nvPr/>
        </p:nvSpPr>
        <p:spPr bwMode="white">
          <a:xfrm>
            <a:off x="9537917" y="2261135"/>
            <a:ext cx="238016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CB1F485-BACD-1BB5-A30A-7183E3CB3F9C}"/>
              </a:ext>
            </a:extLst>
          </p:cNvPr>
          <p:cNvSpPr/>
          <p:nvPr/>
        </p:nvSpPr>
        <p:spPr bwMode="white">
          <a:xfrm>
            <a:off x="10480462" y="2261135"/>
            <a:ext cx="238016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290D7B-5D2D-B5FC-1D08-1F61876AD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1ECF43-0BF0-32CB-34EC-FC32A959384A}"/>
              </a:ext>
            </a:extLst>
          </p:cNvPr>
          <p:cNvSpPr/>
          <p:nvPr/>
        </p:nvSpPr>
        <p:spPr bwMode="white">
          <a:xfrm>
            <a:off x="6167603" y="1493310"/>
            <a:ext cx="238016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477AAE-EA2B-C2BF-5330-52A6551F58CD}"/>
              </a:ext>
            </a:extLst>
          </p:cNvPr>
          <p:cNvSpPr/>
          <p:nvPr/>
        </p:nvSpPr>
        <p:spPr bwMode="white">
          <a:xfrm>
            <a:off x="5529719" y="2159964"/>
            <a:ext cx="161851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518587-42A6-7EBD-08EF-81BCDC037DB2}"/>
              </a:ext>
            </a:extLst>
          </p:cNvPr>
          <p:cNvSpPr/>
          <p:nvPr/>
        </p:nvSpPr>
        <p:spPr bwMode="white">
          <a:xfrm>
            <a:off x="6177123" y="2159964"/>
            <a:ext cx="228495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CF443F-85C0-520E-326F-83A6011EF676}"/>
              </a:ext>
            </a:extLst>
          </p:cNvPr>
          <p:cNvSpPr/>
          <p:nvPr/>
        </p:nvSpPr>
        <p:spPr bwMode="white">
          <a:xfrm>
            <a:off x="6167603" y="2826617"/>
            <a:ext cx="238016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00644D-E521-C333-3D22-3BA9C1EE29A1}"/>
              </a:ext>
            </a:extLst>
          </p:cNvPr>
          <p:cNvSpPr/>
          <p:nvPr/>
        </p:nvSpPr>
        <p:spPr bwMode="white">
          <a:xfrm>
            <a:off x="6834049" y="2826617"/>
            <a:ext cx="257057" cy="257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1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2023-11-24T08:30:15Z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