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71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910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560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9169" y="2136410"/>
            <a:ext cx="438191" cy="29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1407" y="2823779"/>
            <a:ext cx="466769" cy="30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5685" y="3530242"/>
            <a:ext cx="257199" cy="29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70" y="3644900"/>
            <a:ext cx="40862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575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3783" y="4390895"/>
            <a:ext cx="438191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5811305"/>
            <a:ext cx="257199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0812" y="3441340"/>
            <a:ext cx="266725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8640000" cy="473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3215" y="2106467"/>
            <a:ext cx="180992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7923" y="2096932"/>
            <a:ext cx="276251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5905" y="2096932"/>
            <a:ext cx="876383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4163" y="2726186"/>
            <a:ext cx="247673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7923" y="2726186"/>
            <a:ext cx="26672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5905" y="2726186"/>
            <a:ext cx="876383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4637" y="3345905"/>
            <a:ext cx="26672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6501" y="3355440"/>
            <a:ext cx="180992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44483" y="3345905"/>
            <a:ext cx="84780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24637" y="3975159"/>
            <a:ext cx="276251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67923" y="3975159"/>
            <a:ext cx="26672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15905" y="3975159"/>
            <a:ext cx="876383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24637" y="4604413"/>
            <a:ext cx="26672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77449" y="4604413"/>
            <a:ext cx="257199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15905" y="4604413"/>
            <a:ext cx="876383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33546" y="5376679"/>
            <a:ext cx="5601234" cy="40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64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9470" y="3437255"/>
            <a:ext cx="6651625" cy="261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8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083984"/>
            <a:ext cx="5401190" cy="248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569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6003" y="5716950"/>
            <a:ext cx="7477839" cy="40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0E8423B8B4BB4F3CABFDA96ACA020F38</vt:lpwstr>
  </property>
</Properties>
</file>