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70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2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495" y="3447840"/>
            <a:ext cx="7677883" cy="110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3587750"/>
            <a:ext cx="6267450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76632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45288" y="4152033"/>
            <a:ext cx="228123" cy="253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1852" y="6063575"/>
            <a:ext cx="236572" cy="270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764405"/>
            <a:ext cx="8640000" cy="5134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8805" y="2488746"/>
            <a:ext cx="438191" cy="29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99412" y="3203252"/>
            <a:ext cx="885909" cy="30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52664" y="3203252"/>
            <a:ext cx="885909" cy="30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28122" y="5365823"/>
            <a:ext cx="409614" cy="30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8640000" cy="5726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80622" y="3814646"/>
            <a:ext cx="5439294" cy="1524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6003" y="6139522"/>
            <a:ext cx="4601014" cy="400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495" y="3504015"/>
            <a:ext cx="7706460" cy="1832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4745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4230" y="4349115"/>
            <a:ext cx="7559040" cy="182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0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3446782"/>
            <a:ext cx="7735038" cy="250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0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9671" y="2779329"/>
            <a:ext cx="6210893" cy="1804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EF2B46A78B40447291549E438821234D</vt:lpwstr>
  </property>
</Properties>
</file>