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1483" y="3739702"/>
            <a:ext cx="95259" cy="600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806575" y="4387850"/>
            <a:ext cx="81915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035935" y="4387850"/>
            <a:ext cx="82867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1547495" y="4987290"/>
            <a:ext cx="2660650" cy="13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6626937" y="3693982"/>
            <a:ext cx="104785" cy="610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5702935" y="4342130"/>
            <a:ext cx="82867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6931660" y="4342130"/>
            <a:ext cx="82867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4"/>
          <p:cNvSpPr/>
          <p:nvPr/>
        </p:nvSpPr>
        <p:spPr bwMode="white">
          <a:xfrm>
            <a:off x="5292090" y="4941570"/>
            <a:ext cx="2693035" cy="131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1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70" y="3496945"/>
            <a:ext cx="44672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6173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6079" y="5383182"/>
            <a:ext cx="319914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912" y="5968714"/>
            <a:ext cx="319914" cy="25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3995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972" y="4379947"/>
            <a:ext cx="876383" cy="40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897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6765" y="2804651"/>
            <a:ext cx="744745" cy="33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2671" y="3499534"/>
            <a:ext cx="1121302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6765" y="4194418"/>
            <a:ext cx="753113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2964" y="4897674"/>
            <a:ext cx="753113" cy="33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5569" y="5592558"/>
            <a:ext cx="753113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6586" y="6304186"/>
            <a:ext cx="1121302" cy="33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632" y="2442615"/>
            <a:ext cx="857331" cy="356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7278" y="3347849"/>
            <a:ext cx="857331" cy="214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3684" y="6025436"/>
            <a:ext cx="847805" cy="20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8640000" cy="4672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8640000" cy="552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910" y="2505075"/>
            <a:ext cx="8020050" cy="386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FCCA864C953A4CB4B8C4E795DDF13FC5</vt:lpwstr>
  </property>
</Properties>
</file>