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4229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2852" y="1983698"/>
            <a:ext cx="7163484" cy="1842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1904" y="4886050"/>
            <a:ext cx="6649084" cy="400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7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5135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6578" y="1343580"/>
            <a:ext cx="457243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1904" y="3487246"/>
            <a:ext cx="7211113" cy="2572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8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07664" y="2091179"/>
            <a:ext cx="476295" cy="305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9329" y="2816175"/>
            <a:ext cx="457243" cy="305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3554730"/>
            <a:ext cx="40576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844540"/>
            <a:ext cx="8640000" cy="34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05674" y="4866985"/>
            <a:ext cx="1219316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975" y="521835"/>
            <a:ext cx="8640000" cy="1422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052695"/>
            <a:ext cx="8640000" cy="4342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7771" y="4908031"/>
            <a:ext cx="466769" cy="30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96840"/>
            <a:ext cx="8640000" cy="2164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0702" y="2770314"/>
            <a:ext cx="466769" cy="305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3549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9247" y="1200375"/>
            <a:ext cx="876383" cy="381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1694" y="1887304"/>
            <a:ext cx="847805" cy="39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2400" y="1906386"/>
            <a:ext cx="438191" cy="353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9147" y="3948091"/>
            <a:ext cx="1162160" cy="400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96840"/>
            <a:ext cx="8640000" cy="406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1904" y="2685483"/>
            <a:ext cx="7287320" cy="246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12AC21BF6FEF4E16A5D2A428E2B18817</vt:lpwstr>
  </property>
</Properties>
</file>