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980940"/>
            <a:ext cx="8640000" cy="2842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1904" y="2583432"/>
            <a:ext cx="6725292" cy="1096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3573010"/>
            <a:ext cx="8640000" cy="2142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341904" y="4481795"/>
            <a:ext cx="6963439" cy="1071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1530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08938" y="2081066"/>
            <a:ext cx="438191" cy="37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628775"/>
            <a:ext cx="4695825" cy="157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245" y="3506470"/>
            <a:ext cx="3952875" cy="561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69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64687" y="3692908"/>
            <a:ext cx="409614" cy="352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07620" y="4484409"/>
            <a:ext cx="1276471" cy="381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17587" y="5285447"/>
            <a:ext cx="866857" cy="390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908550"/>
            <a:ext cx="8640000" cy="4939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99368" y="1967087"/>
            <a:ext cx="866857" cy="390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61617" y="5238062"/>
            <a:ext cx="666813" cy="295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482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836795"/>
            <a:ext cx="79722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58938" y="1003878"/>
            <a:ext cx="791073" cy="360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23642" y="1777741"/>
            <a:ext cx="404326" cy="281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71041" y="2498840"/>
            <a:ext cx="808652" cy="351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08638" y="3237527"/>
            <a:ext cx="799862" cy="369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73479" y="4758871"/>
            <a:ext cx="439485" cy="281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26217" y="6253833"/>
            <a:ext cx="439485" cy="281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6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3017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9798" y="1382269"/>
            <a:ext cx="857331" cy="391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14517" y="2127080"/>
            <a:ext cx="666813" cy="30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95465" y="2833696"/>
            <a:ext cx="866857" cy="296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472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71381" y="5227954"/>
            <a:ext cx="433490" cy="36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6FA5FADE9D814AB4B9BA8C4B6C265756</vt:lpwstr>
  </property>
</Properties>
</file>