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4048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4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64158" y="2672546"/>
            <a:ext cx="1933759" cy="187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8954" y="2672546"/>
            <a:ext cx="1314575" cy="187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84092" y="2672546"/>
            <a:ext cx="1924233" cy="187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3502025"/>
            <a:ext cx="48006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294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0982" y="4421123"/>
            <a:ext cx="420211" cy="35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91844" y="4469662"/>
            <a:ext cx="323239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94925" y="4469662"/>
            <a:ext cx="331320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0982" y="6346516"/>
            <a:ext cx="420211" cy="35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43358" y="6346516"/>
            <a:ext cx="420211" cy="35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94925" y="6386966"/>
            <a:ext cx="331320" cy="275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4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31501" y="2787283"/>
            <a:ext cx="266725" cy="295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4864" y="4132126"/>
            <a:ext cx="438191" cy="295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5029" y="5505583"/>
            <a:ext cx="257199" cy="295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80940"/>
            <a:ext cx="8640000" cy="5348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66358" y="4422905"/>
            <a:ext cx="447717" cy="362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66975" y="4441974"/>
            <a:ext cx="257199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99676" y="5099856"/>
            <a:ext cx="457243" cy="381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90768" y="5128460"/>
            <a:ext cx="285777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8728" y="5786342"/>
            <a:ext cx="438191" cy="371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19346" y="5814946"/>
            <a:ext cx="257199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895"/>
            <a:ext cx="69372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91975" y="3741851"/>
            <a:ext cx="1682687" cy="99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974080" y="3002915"/>
            <a:ext cx="188595" cy="157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61365" y="4809490"/>
            <a:ext cx="1982470" cy="160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2906395" y="4651375"/>
            <a:ext cx="2010410" cy="172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5345515" y="5562408"/>
            <a:ext cx="1606202" cy="30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0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836795"/>
            <a:ext cx="8429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7004" y="1032206"/>
            <a:ext cx="278821" cy="28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56555" y="1637053"/>
            <a:ext cx="576231" cy="33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3128" y="1664969"/>
            <a:ext cx="427526" cy="353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1702" y="1674274"/>
            <a:ext cx="241645" cy="28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90534" y="2958410"/>
            <a:ext cx="325292" cy="29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56555" y="3572562"/>
            <a:ext cx="576231" cy="32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03128" y="3572562"/>
            <a:ext cx="436820" cy="372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91702" y="3609783"/>
            <a:ext cx="241645" cy="28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33601" y="4893919"/>
            <a:ext cx="325292" cy="297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56555" y="5508071"/>
            <a:ext cx="576231" cy="32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03128" y="5526681"/>
            <a:ext cx="427526" cy="353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91702" y="5535987"/>
            <a:ext cx="241645" cy="28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78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31501" y="2548614"/>
            <a:ext cx="1447938" cy="1411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80710" y="4510405"/>
            <a:ext cx="1108075" cy="149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785610" y="4579620"/>
            <a:ext cx="1079500" cy="107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2235492" y="4074448"/>
            <a:ext cx="2114751" cy="2059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E09AF5695AF04BD59C67E8F29545F7ED</vt:lpwstr>
  </property>
</Properties>
</file>