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4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4246666"/>
            <a:ext cx="7601675" cy="1096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521075"/>
            <a:ext cx="628650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4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93221" y="4264532"/>
            <a:ext cx="1105005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30619" y="4989157"/>
            <a:ext cx="1133583" cy="295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80940"/>
            <a:ext cx="8640000" cy="499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3976" y="3328138"/>
            <a:ext cx="1095479" cy="29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13590" y="5455883"/>
            <a:ext cx="1057375" cy="305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80940"/>
            <a:ext cx="8640000" cy="497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8166" y="2603054"/>
            <a:ext cx="828754" cy="30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09952" y="4730886"/>
            <a:ext cx="276251" cy="30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8596" y="5446525"/>
            <a:ext cx="276251" cy="29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8353" y="5446525"/>
            <a:ext cx="266725" cy="30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3511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9412" y="3399973"/>
            <a:ext cx="885909" cy="29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970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15429" y="3184454"/>
            <a:ext cx="1147507" cy="268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3960" y="3184454"/>
            <a:ext cx="1147507" cy="268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5429" y="4190567"/>
            <a:ext cx="1147507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55584" y="4190567"/>
            <a:ext cx="1155883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07305" y="4919980"/>
            <a:ext cx="1021715" cy="971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31610" y="4919980"/>
            <a:ext cx="862965" cy="971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96952" y="6211179"/>
            <a:ext cx="1306650" cy="268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7555" y="4699000"/>
            <a:ext cx="6193155" cy="200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465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2498" y="3991063"/>
            <a:ext cx="6289967" cy="2760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092353F9FB954DBFB4FB428D5440DB15</vt:lpwstr>
  </property>
</Properties>
</file>