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5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4671949"/>
            <a:ext cx="4896317" cy="1181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3597910"/>
            <a:ext cx="565785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38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68507" y="4159873"/>
            <a:ext cx="254315" cy="29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84954" y="4895772"/>
            <a:ext cx="426886" cy="28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84231" y="6358485"/>
            <a:ext cx="245232" cy="28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4625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95421" y="2101709"/>
            <a:ext cx="257199" cy="305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90327" y="2874165"/>
            <a:ext cx="257199" cy="305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19125" y="5210607"/>
            <a:ext cx="1095479" cy="305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80940"/>
            <a:ext cx="8640000" cy="4644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4153" y="2830942"/>
            <a:ext cx="1085953" cy="30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38353" y="4385326"/>
            <a:ext cx="257199" cy="295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19081" y="5157749"/>
            <a:ext cx="466769" cy="30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4845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7339" y="2111444"/>
            <a:ext cx="257199" cy="29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24087" y="2111444"/>
            <a:ext cx="409614" cy="29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6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02615" y="2242610"/>
            <a:ext cx="3257861" cy="1982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4437245"/>
            <a:ext cx="8640000" cy="2967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362873" y="5305537"/>
            <a:ext cx="4019933" cy="391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9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8723" y="4496674"/>
            <a:ext cx="4743902" cy="400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9671" y="5269720"/>
            <a:ext cx="3734156" cy="391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4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3855158"/>
            <a:ext cx="7468313" cy="1945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FE9F6EA758814CA1BA0E429E28302751</vt:lpwstr>
  </property>
</Properties>
</file>