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72" r:id="rId6"/>
    <p:sldId id="263" r:id="rId7"/>
    <p:sldId id="264" r:id="rId8"/>
    <p:sldId id="265" r:id="rId9"/>
    <p:sldId id="267" r:id="rId10"/>
    <p:sldId id="268" r:id="rId11"/>
    <p:sldId id="269" r:id="rId12"/>
    <p:sldId id="273" r:id="rId13"/>
    <p:sldId id="271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4729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327275" y="1998980"/>
            <a:ext cx="506095" cy="883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47615" y="1998980"/>
            <a:ext cx="509270" cy="883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38745" y="1998980"/>
            <a:ext cx="636270" cy="883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496185" y="3239135"/>
            <a:ext cx="805815" cy="779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053330" y="3239135"/>
            <a:ext cx="782955" cy="779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995930" y="5850255"/>
            <a:ext cx="815340" cy="779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448425" y="5850255"/>
            <a:ext cx="1113155" cy="779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3" grpId="0" bldLvl="0" animBg="1"/>
      <p:bldP spid="14" grpId="0" bldLvl="0" animBg="1"/>
      <p:bldP spid="17" grpId="0" bldLvl="0" animBg="1"/>
      <p:bldP spid="1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908550"/>
            <a:ext cx="8640000" cy="35297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9515" y="2054225"/>
            <a:ext cx="7357745" cy="2569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3770" y="1628775"/>
            <a:ext cx="4695825" cy="1571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595" y="3535680"/>
            <a:ext cx="4448175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56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64732" y="4429363"/>
            <a:ext cx="409614" cy="305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65173" y="4429363"/>
            <a:ext cx="676339" cy="305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59417" y="5183208"/>
            <a:ext cx="676339" cy="305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405" y="1052695"/>
            <a:ext cx="8640000" cy="3964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25191" y="1262353"/>
            <a:ext cx="466769" cy="304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30417" y="1262353"/>
            <a:ext cx="466769" cy="304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24661" y="2015219"/>
            <a:ext cx="466769" cy="304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69815" y="2717800"/>
            <a:ext cx="649605" cy="874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52920" y="2717800"/>
            <a:ext cx="674370" cy="874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205990" y="3918585"/>
            <a:ext cx="699135" cy="874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692650"/>
            <a:ext cx="772312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53668" y="2814306"/>
            <a:ext cx="238420" cy="272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00071" y="2814306"/>
            <a:ext cx="391691" cy="272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24054" y="4169099"/>
            <a:ext cx="229905" cy="264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66955" y="4842235"/>
            <a:ext cx="919622" cy="264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72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980940"/>
            <a:ext cx="8640000" cy="3045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70100" y="2515235"/>
            <a:ext cx="4902835" cy="1313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895" y="3788910"/>
            <a:ext cx="8640000" cy="1478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3081328" y="4752518"/>
            <a:ext cx="1105005" cy="295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9470"/>
            <a:ext cx="752937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43842" y="4007392"/>
            <a:ext cx="3071520" cy="340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43842" y="5910768"/>
            <a:ext cx="4872925" cy="349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4527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03799" y="2859219"/>
            <a:ext cx="709456" cy="296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43102" y="2859219"/>
            <a:ext cx="727417" cy="296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69745" y="4998085"/>
            <a:ext cx="5579745" cy="368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69745" y="6296660"/>
            <a:ext cx="3672205" cy="444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9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2022-11-24T13:33:39Z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17E60CDB6E594B4EBAC83821A2142CC7</vt:lpwstr>
  </property>
</Properties>
</file>