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3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361127"/>
            <a:ext cx="4562910" cy="176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0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532928"/>
            <a:ext cx="7658831" cy="219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796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9135" y="5411220"/>
            <a:ext cx="5038014" cy="138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20" y="3535680"/>
            <a:ext cx="511492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820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75776" y="3192550"/>
            <a:ext cx="742426" cy="33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5566" y="3819713"/>
            <a:ext cx="758924" cy="34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6615" y="4446876"/>
            <a:ext cx="742426" cy="34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1973" y="5082292"/>
            <a:ext cx="395960" cy="33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1704" y="5709455"/>
            <a:ext cx="387711" cy="33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86884" y="6336618"/>
            <a:ext cx="750675" cy="33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3409" y="2129643"/>
            <a:ext cx="342932" cy="27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3409" y="2854851"/>
            <a:ext cx="342932" cy="27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3409" y="4295726"/>
            <a:ext cx="342932" cy="28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3007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24596" y="1487314"/>
            <a:ext cx="390562" cy="38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4596" y="3674048"/>
            <a:ext cx="390562" cy="38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0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73949" y="2271522"/>
            <a:ext cx="276251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8227" y="2271522"/>
            <a:ext cx="466769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1534" y="2986436"/>
            <a:ext cx="257199" cy="30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3398" y="2986436"/>
            <a:ext cx="466769" cy="30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5327" y="3729946"/>
            <a:ext cx="1057375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1678" y="3729946"/>
            <a:ext cx="847805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12052" y="4473456"/>
            <a:ext cx="866857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2995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8122" y="1310258"/>
            <a:ext cx="1085953" cy="295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28122" y="2073409"/>
            <a:ext cx="876383" cy="295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8166" y="2807942"/>
            <a:ext cx="676339" cy="295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8596" y="3532935"/>
            <a:ext cx="276251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8563" y="3532935"/>
            <a:ext cx="438191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5018" y="2452126"/>
            <a:ext cx="438191" cy="29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952" y="2442597"/>
            <a:ext cx="428665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0454" y="3452635"/>
            <a:ext cx="438191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4136" y="3452635"/>
            <a:ext cx="428665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3386" y="4462672"/>
            <a:ext cx="428665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7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6300" y="4613910"/>
            <a:ext cx="6736715" cy="196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4BD760F767434DF8AE8B63DBBC33FA82</vt:lpwstr>
  </property>
</Properties>
</file>