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836795"/>
            <a:ext cx="7848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7451" y="2664404"/>
            <a:ext cx="3798707" cy="184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7161" y="6137727"/>
            <a:ext cx="6039858" cy="363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3054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1904" y="2780636"/>
            <a:ext cx="5191620" cy="113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0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911225" y="2938780"/>
            <a:ext cx="3663950" cy="264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11225" y="5159375"/>
            <a:ext cx="6858635" cy="428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463925"/>
            <a:ext cx="64579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7157" y="3482254"/>
            <a:ext cx="457243" cy="371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3078" y="5741518"/>
            <a:ext cx="438191" cy="343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81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1509" y="2155775"/>
            <a:ext cx="438191" cy="33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2369" y="2881522"/>
            <a:ext cx="457243" cy="37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9789" y="4380764"/>
            <a:ext cx="447717" cy="37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6209" y="2137598"/>
            <a:ext cx="447717" cy="381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125" y="3986012"/>
            <a:ext cx="45724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1203" y="3986012"/>
            <a:ext cx="885909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6242" y="4853052"/>
            <a:ext cx="647761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27157" y="4853052"/>
            <a:ext cx="876383" cy="304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96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2797" y="2144154"/>
            <a:ext cx="438191" cy="33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4252" y="3792834"/>
            <a:ext cx="666813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9004" y="3792834"/>
            <a:ext cx="676339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71187" y="4478990"/>
            <a:ext cx="457243" cy="304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5939" y="4488520"/>
            <a:ext cx="428665" cy="29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07929" y="2967103"/>
            <a:ext cx="1276471" cy="39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98359" y="4472974"/>
            <a:ext cx="1695611" cy="39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29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6746" y="2107006"/>
            <a:ext cx="1276471" cy="381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6746" y="3604690"/>
            <a:ext cx="1276471" cy="391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4119745"/>
            <a:ext cx="8640000" cy="165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748168" y="5076699"/>
            <a:ext cx="1257420" cy="38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BD2B8307D68B45379AB51EC301F05FC3</vt:lpwstr>
  </property>
</Properties>
</file>