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4354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2852" y="3449316"/>
            <a:ext cx="5001102" cy="1095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85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0057" y="3436045"/>
            <a:ext cx="6934862" cy="3185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3540125"/>
            <a:ext cx="651510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986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9985" y="5678170"/>
            <a:ext cx="5949315" cy="1074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3165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0480" y="3644900"/>
            <a:ext cx="2599690" cy="49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2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03409" y="2261606"/>
            <a:ext cx="342932" cy="276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03409" y="3042990"/>
            <a:ext cx="342932" cy="276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46253" y="4558114"/>
            <a:ext cx="390562" cy="381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124450"/>
            <a:ext cx="8640000" cy="3177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0451" y="2155106"/>
            <a:ext cx="390562" cy="381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28080" y="3748807"/>
            <a:ext cx="342932" cy="27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5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57885" y="3298825"/>
            <a:ext cx="3472815" cy="1296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23155" y="3300730"/>
            <a:ext cx="2351405" cy="1285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59448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24614" y="4504038"/>
            <a:ext cx="2595540" cy="1469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052695"/>
            <a:ext cx="8640000" cy="5029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74696" y="2073776"/>
            <a:ext cx="466769" cy="305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88565" y="4869823"/>
            <a:ext cx="7192061" cy="1097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5C3C25BB5E2B47829C7EE9449FA6B058</vt:lpwstr>
  </property>
</Properties>
</file>