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850"/>
            <a:ext cx="8640000" cy="334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360" y="3371080"/>
            <a:ext cx="8640000" cy="336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256" y="3609556"/>
            <a:ext cx="4810584" cy="2985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484464"/>
            <a:ext cx="4181874" cy="250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0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8723" y="3484956"/>
            <a:ext cx="5420242" cy="25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120" y="3473450"/>
            <a:ext cx="51911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6355" y="3955415"/>
            <a:ext cx="4441190" cy="206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9798" y="2827244"/>
            <a:ext cx="3276912" cy="169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9324" y="2669043"/>
            <a:ext cx="3800837" cy="169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9798" y="3068627"/>
            <a:ext cx="3781786" cy="2172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83005" y="3987800"/>
            <a:ext cx="5082540" cy="170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268595"/>
            <a:ext cx="8640000" cy="3637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6200" y="3082290"/>
            <a:ext cx="4105910" cy="164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7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065" y="4434840"/>
            <a:ext cx="4425950" cy="2320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2BA6FF178AB54A7FA0E17C79735BB2DD</vt:lpwstr>
  </property>
</Properties>
</file>