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2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2740337"/>
            <a:ext cx="3762734" cy="249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385273"/>
            <a:ext cx="7687409" cy="248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607435"/>
            <a:ext cx="51435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588" y="4378524"/>
            <a:ext cx="571554" cy="29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2372" y="4340391"/>
            <a:ext cx="590606" cy="33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5103055"/>
            <a:ext cx="390562" cy="33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706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0272" y="2172547"/>
            <a:ext cx="885909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6920" y="2172547"/>
            <a:ext cx="885909" cy="29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9070" y="4316382"/>
            <a:ext cx="2048070" cy="3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5201723"/>
            <a:ext cx="3391223" cy="109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98094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2799" y="3747239"/>
            <a:ext cx="3200705" cy="107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7875" y="2921000"/>
            <a:ext cx="3115310" cy="119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6180" y="2938780"/>
            <a:ext cx="3221355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140" y="3512685"/>
            <a:ext cx="8640000" cy="266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899795" y="4797425"/>
            <a:ext cx="3989070" cy="123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936490" y="4860925"/>
            <a:ext cx="3486785" cy="117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44450"/>
            <a:ext cx="7976870" cy="3801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3802380"/>
            <a:ext cx="7980680" cy="300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1646" y="3845451"/>
            <a:ext cx="4810584" cy="294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315"/>
            <a:ext cx="8640000" cy="3342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05" y="3463155"/>
            <a:ext cx="8640000" cy="326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3401" y="3644673"/>
            <a:ext cx="5248776" cy="294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ED9CD57E781F4B6ABD76C3AF094EF718</vt:lpwstr>
  </property>
</Properties>
</file>