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908550"/>
            <a:ext cx="8640000" cy="5335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61749" y="2080385"/>
            <a:ext cx="276251" cy="295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33083" y="4643179"/>
            <a:ext cx="295303" cy="304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3695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549130" y="6319626"/>
            <a:ext cx="430621" cy="287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895" y="620895"/>
            <a:ext cx="8640000" cy="3029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86466" y="1640401"/>
            <a:ext cx="466769" cy="304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62496" y="3288762"/>
            <a:ext cx="1914707" cy="304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895" y="3650480"/>
            <a:ext cx="8640000" cy="25426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3452838" y="5562244"/>
            <a:ext cx="3114972" cy="391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3770" y="1628775"/>
            <a:ext cx="4695825" cy="1571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775" y="3545205"/>
            <a:ext cx="5124450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005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797962" y="3827815"/>
            <a:ext cx="904961" cy="200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69517" y="4533851"/>
            <a:ext cx="1095479" cy="305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74743" y="5354379"/>
            <a:ext cx="447717" cy="295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30972" y="6117662"/>
            <a:ext cx="390562" cy="333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124450"/>
            <a:ext cx="8640000" cy="36812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71040" y="2297430"/>
            <a:ext cx="720090" cy="734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80933" y="4271659"/>
            <a:ext cx="1066901" cy="305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124450"/>
            <a:ext cx="8640000" cy="4014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65785" y="2163911"/>
            <a:ext cx="1085953" cy="381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94627" y="4633823"/>
            <a:ext cx="1305049" cy="305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981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46253" y="2273155"/>
            <a:ext cx="400088" cy="381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03409" y="3113136"/>
            <a:ext cx="342932" cy="276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03409" y="3914937"/>
            <a:ext cx="333406" cy="276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124450"/>
            <a:ext cx="8640000" cy="29827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52841" y="2601546"/>
            <a:ext cx="390562" cy="381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52841" y="3402037"/>
            <a:ext cx="390562" cy="381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56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07312" y="4496159"/>
            <a:ext cx="342932" cy="295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260" y="1124450"/>
            <a:ext cx="8640000" cy="25738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19370" y="2296996"/>
            <a:ext cx="295303" cy="314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2022-11-24T13:30:05Z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97DE615F175A4165B7E722E0498CCBDF</vt:lpwstr>
  </property>
</Properties>
</file>