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22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75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9841" y="4123832"/>
            <a:ext cx="413718" cy="27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50" y="1093335"/>
            <a:ext cx="8640000" cy="5016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46" y="1341302"/>
            <a:ext cx="7211113" cy="462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3884641"/>
            <a:ext cx="5477398" cy="151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3688715"/>
            <a:ext cx="53530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6650" y="2816403"/>
            <a:ext cx="1428886" cy="1020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2816403"/>
            <a:ext cx="1647982" cy="1020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24450"/>
            <a:ext cx="8640000" cy="339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546" y="2470329"/>
            <a:ext cx="3248335" cy="192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5376" y="2470329"/>
            <a:ext cx="1524145" cy="168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052695"/>
            <a:ext cx="8640000" cy="489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675" y="2484120"/>
            <a:ext cx="3676650" cy="343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9020" y="2360930"/>
            <a:ext cx="1701165" cy="200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2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3216889"/>
            <a:ext cx="4915369" cy="151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249" y="4912752"/>
            <a:ext cx="6229944" cy="39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249" y="5618283"/>
            <a:ext cx="3534112" cy="39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9197" y="6323815"/>
            <a:ext cx="4601014" cy="39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4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5048744"/>
            <a:ext cx="5782227" cy="108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052695"/>
            <a:ext cx="8640000" cy="2923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3659" y="2743872"/>
            <a:ext cx="6020374" cy="109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284CD181D530461BBD125091D93F1692</vt:lpwstr>
  </property>
</Properties>
</file>