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9" r:id="rId7"/>
    <p:sldId id="270" r:id="rId8"/>
    <p:sldId id="272" r:id="rId9"/>
    <p:sldId id="271" r:id="rId10"/>
    <p:sldId id="273" r:id="rId11"/>
    <p:sldId id="274" r:id="rId12"/>
    <p:sldId id="275" r:id="rId13"/>
    <p:sldId id="267" r:id="rId14"/>
    <p:sldId id="268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4997"/>
          <a:stretch>
            <a:fillRect/>
          </a:stretch>
        </p:blipFill>
        <p:spPr>
          <a:xfrm>
            <a:off x="835660" y="1052830"/>
            <a:ext cx="7473315" cy="4298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827405" y="1844675"/>
            <a:ext cx="2836545" cy="318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2483485" y="1268730"/>
            <a:ext cx="1452245" cy="360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4067810" y="1917065"/>
            <a:ext cx="3394075" cy="3569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050915" y="1304290"/>
            <a:ext cx="1024890" cy="3346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5708"/>
          <a:stretch>
            <a:fillRect/>
          </a:stretch>
        </p:blipFill>
        <p:spPr>
          <a:xfrm>
            <a:off x="251460" y="901065"/>
            <a:ext cx="7283450" cy="5055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595" y="4293235"/>
            <a:ext cx="5696585" cy="204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2816"/>
          <a:stretch>
            <a:fillRect/>
          </a:stretch>
        </p:blipFill>
        <p:spPr>
          <a:xfrm>
            <a:off x="215900" y="1080135"/>
            <a:ext cx="8639810" cy="4093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350" y="2924810"/>
            <a:ext cx="5696585" cy="2044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3770" y="1628775"/>
            <a:ext cx="4695825" cy="15716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820" y="3511550"/>
            <a:ext cx="5419725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9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03409" y="3796387"/>
            <a:ext cx="333406" cy="2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124450"/>
            <a:ext cx="8640000" cy="3643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752841" y="2106866"/>
            <a:ext cx="390562" cy="38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2841" y="2879446"/>
            <a:ext cx="390562" cy="38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52841" y="3909552"/>
            <a:ext cx="390562" cy="381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398"/>
          <a:stretch>
            <a:fillRect/>
          </a:stretch>
        </p:blipFill>
        <p:spPr>
          <a:xfrm>
            <a:off x="323850" y="908685"/>
            <a:ext cx="7633335" cy="4213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84040" y="4519295"/>
            <a:ext cx="375920" cy="35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2045" y="2564765"/>
            <a:ext cx="1621790" cy="149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205"/>
          <a:stretch>
            <a:fillRect/>
          </a:stretch>
        </p:blipFill>
        <p:spPr>
          <a:xfrm>
            <a:off x="755650" y="1196975"/>
            <a:ext cx="8007350" cy="3859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283710" y="4410710"/>
            <a:ext cx="514350" cy="463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76190" y="1701165"/>
            <a:ext cx="1884680" cy="2442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1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296"/>
          <a:stretch>
            <a:fillRect/>
          </a:stretch>
        </p:blipFill>
        <p:spPr>
          <a:xfrm>
            <a:off x="251460" y="636905"/>
            <a:ext cx="7799070" cy="4216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1505" y="2924810"/>
            <a:ext cx="2686685" cy="1767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4283710" y="2781300"/>
            <a:ext cx="2912110" cy="2432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3205"/>
          <a:stretch>
            <a:fillRect/>
          </a:stretch>
        </p:blipFill>
        <p:spPr>
          <a:xfrm>
            <a:off x="899160" y="1196975"/>
            <a:ext cx="7775575" cy="3596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9750" y="2708910"/>
            <a:ext cx="2478405" cy="201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4"/>
          <p:cNvSpPr/>
          <p:nvPr/>
        </p:nvSpPr>
        <p:spPr bwMode="white">
          <a:xfrm>
            <a:off x="3996055" y="2776855"/>
            <a:ext cx="2478405" cy="201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332605"/>
            <a:ext cx="68851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55650" y="2924810"/>
            <a:ext cx="2836545" cy="31857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3" name="Rectangle 3"/>
          <p:cNvSpPr/>
          <p:nvPr/>
        </p:nvSpPr>
        <p:spPr bwMode="white">
          <a:xfrm>
            <a:off x="2259677" y="2384320"/>
            <a:ext cx="797064" cy="23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996055" y="2997200"/>
            <a:ext cx="2731770" cy="161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979310" y="2384320"/>
            <a:ext cx="1024796" cy="235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3" grpId="0" bldLvl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2A0291A254C942EBB7920E56C28AD27F</vt:lpwstr>
  </property>
</Properties>
</file>