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7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5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9671" y="4331973"/>
            <a:ext cx="4505755" cy="157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2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9671" y="4074095"/>
            <a:ext cx="5020154" cy="1973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3463290"/>
            <a:ext cx="6667500" cy="504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31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45260" y="3583529"/>
            <a:ext cx="865354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0288" y="4345882"/>
            <a:ext cx="1072286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4045" y="5136515"/>
            <a:ext cx="864870" cy="869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2697" y="5352941"/>
            <a:ext cx="442083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692650"/>
            <a:ext cx="8640000" cy="5462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3340" y="2219960"/>
            <a:ext cx="3609340" cy="848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52855" y="3315335"/>
            <a:ext cx="2329815" cy="686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89665" y="5582839"/>
            <a:ext cx="466769" cy="30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406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1112" y="2531795"/>
            <a:ext cx="266725" cy="29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84221" y="3552852"/>
            <a:ext cx="847805" cy="29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4343" y="4573909"/>
            <a:ext cx="1085953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0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3409" y="3025496"/>
            <a:ext cx="333406" cy="28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3409" y="3817046"/>
            <a:ext cx="342932" cy="28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46253" y="5342925"/>
            <a:ext cx="400088" cy="381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4021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0451" y="2443878"/>
            <a:ext cx="390562" cy="381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37606" y="4540182"/>
            <a:ext cx="333406" cy="28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6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8723" y="4258308"/>
            <a:ext cx="4543858" cy="39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0057" y="5012321"/>
            <a:ext cx="5601234" cy="39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141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8692" y="4619170"/>
            <a:ext cx="7148246" cy="2158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1835BEFB3EC94F2A82F405F7EF6FA84D</vt:lpwstr>
  </property>
</Properties>
</file>