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8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3894" y="2489945"/>
            <a:ext cx="438191" cy="30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2185" y="2489945"/>
            <a:ext cx="428665" cy="30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6033" y="2489945"/>
            <a:ext cx="428665" cy="30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1997" y="3652197"/>
            <a:ext cx="419140" cy="31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40718" y="3737937"/>
            <a:ext cx="371510" cy="3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40718" y="3804623"/>
            <a:ext cx="371510" cy="3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93706" y="3661724"/>
            <a:ext cx="428665" cy="30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550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8607" y="3467848"/>
            <a:ext cx="7372165" cy="324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5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8811" y="4372586"/>
            <a:ext cx="5191620" cy="1097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95" y="3444875"/>
            <a:ext cx="68103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3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78557" y="3900735"/>
            <a:ext cx="419140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950377" y="3662497"/>
            <a:ext cx="476295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103232" y="3624379"/>
            <a:ext cx="857331" cy="38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264070" y="4605919"/>
            <a:ext cx="885909" cy="30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071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85939" y="1310139"/>
            <a:ext cx="1562249" cy="30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4690" y="1736090"/>
            <a:ext cx="685800" cy="59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0658" y="2740385"/>
            <a:ext cx="876383" cy="295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6965" y="3455670"/>
            <a:ext cx="596900" cy="86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24219" y="3674813"/>
            <a:ext cx="476295" cy="295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836795"/>
            <a:ext cx="8640000" cy="5342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14296" y="1752665"/>
            <a:ext cx="838280" cy="32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1088" y="3183713"/>
            <a:ext cx="466769" cy="30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7946" y="3899237"/>
            <a:ext cx="428665" cy="295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04210" y="5301615"/>
            <a:ext cx="593090" cy="83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22670" y="5330190"/>
            <a:ext cx="799465" cy="93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56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5265" y="4601210"/>
            <a:ext cx="626110" cy="74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3000" y="4592320"/>
            <a:ext cx="649605" cy="77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8320" y="4592320"/>
            <a:ext cx="626110" cy="77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80936" y="5680975"/>
            <a:ext cx="622813" cy="27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98499" y="5680975"/>
            <a:ext cx="991237" cy="27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95011" y="5680975"/>
            <a:ext cx="622813" cy="27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84443" y="6321951"/>
            <a:ext cx="780709" cy="298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93235" y="6321951"/>
            <a:ext cx="1157905" cy="298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07290" y="6321951"/>
            <a:ext cx="771937" cy="298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4511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9860" y="3347085"/>
            <a:ext cx="514350" cy="852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6495" y="3347085"/>
            <a:ext cx="514350" cy="852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3590" y="3347085"/>
            <a:ext cx="772160" cy="852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52027" y="4520321"/>
            <a:ext cx="676339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33460" y="4520321"/>
            <a:ext cx="885909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24463" y="4520321"/>
            <a:ext cx="676339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56768" y="5216665"/>
            <a:ext cx="838280" cy="333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42986" y="5216665"/>
            <a:ext cx="828754" cy="333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19678" y="5216665"/>
            <a:ext cx="847805" cy="333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0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5317744"/>
            <a:ext cx="1200264" cy="30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462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08755" y="1026160"/>
            <a:ext cx="621030" cy="850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7692" y="2286816"/>
            <a:ext cx="857331" cy="30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0570" y="3697544"/>
            <a:ext cx="847805" cy="30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1132" y="5108272"/>
            <a:ext cx="838280" cy="324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CEB522A6D7A54C2BA384ED148EC21CCC</vt:lpwstr>
  </property>
</Properties>
</file>