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2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68546" y="4198054"/>
            <a:ext cx="7696934" cy="1811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3463925"/>
            <a:ext cx="40005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9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88304" y="3786856"/>
            <a:ext cx="2943506" cy="400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63750" y="4582795"/>
            <a:ext cx="447675" cy="42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93574" y="4616069"/>
            <a:ext cx="866857" cy="390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83166" y="5454813"/>
            <a:ext cx="457243" cy="390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36198" y="5445282"/>
            <a:ext cx="1609878" cy="400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695"/>
            <a:ext cx="8640000" cy="5128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61970" y="2225224"/>
            <a:ext cx="1914707" cy="305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33568" y="3016443"/>
            <a:ext cx="943065" cy="390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76016" y="3883923"/>
            <a:ext cx="1886130" cy="305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75443" y="4713273"/>
            <a:ext cx="1714663" cy="305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89621" y="5542623"/>
            <a:ext cx="1676560" cy="305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695"/>
            <a:ext cx="8640000" cy="4058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7339" y="2910618"/>
            <a:ext cx="1285997" cy="295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33480" y="4568458"/>
            <a:ext cx="1295523" cy="304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7478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75727" y="5783255"/>
            <a:ext cx="848131" cy="238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10061" y="5783255"/>
            <a:ext cx="1011805" cy="238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89033" y="5783255"/>
            <a:ext cx="1153160" cy="238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4372" y="6438139"/>
            <a:ext cx="1145720" cy="230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4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46253" y="3585900"/>
            <a:ext cx="342932" cy="276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89098" y="4957953"/>
            <a:ext cx="390562" cy="381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3548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52841" y="2106953"/>
            <a:ext cx="333406" cy="276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95685" y="3480551"/>
            <a:ext cx="390562" cy="381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95685" y="4186427"/>
            <a:ext cx="390562" cy="381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376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18050" y="2654736"/>
            <a:ext cx="1675738" cy="261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43312" y="3909473"/>
            <a:ext cx="1650475" cy="261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18050" y="5155789"/>
            <a:ext cx="1675738" cy="261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43312" y="6402105"/>
            <a:ext cx="1650475" cy="261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8E8EE8EE56E547A58ED386A4C7835597</vt:lpwstr>
  </property>
</Properties>
</file>