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836795"/>
            <a:ext cx="8640000" cy="4897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31983" y="1732515"/>
            <a:ext cx="276251" cy="30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51035" y="4553080"/>
            <a:ext cx="276251" cy="295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3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74395" y="3211830"/>
            <a:ext cx="3332480" cy="171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23790" y="3211830"/>
            <a:ext cx="3617595" cy="195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124450"/>
            <a:ext cx="8640000" cy="3935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1156" y="3049461"/>
            <a:ext cx="2857772" cy="1905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34815" y="3049905"/>
            <a:ext cx="4056380" cy="168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2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405" y="1052695"/>
            <a:ext cx="8640000" cy="5185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4529" y="2892317"/>
            <a:ext cx="1285997" cy="82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77341" y="2892317"/>
            <a:ext cx="1285997" cy="82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39590" y="3692982"/>
            <a:ext cx="895435" cy="237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11365" y="4445989"/>
            <a:ext cx="495347" cy="122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2768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57405" y="3291773"/>
            <a:ext cx="628710" cy="27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43359" y="3291773"/>
            <a:ext cx="247673" cy="27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795" y="980940"/>
            <a:ext cx="82551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4872" y="2858408"/>
            <a:ext cx="3886405" cy="2788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160" y="1052695"/>
            <a:ext cx="8640000" cy="1950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6240" y="1865513"/>
            <a:ext cx="6649084" cy="1023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54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3979023"/>
            <a:ext cx="5934641" cy="2250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85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3436045"/>
            <a:ext cx="7696934" cy="3224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412875"/>
            <a:ext cx="6753225" cy="1647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3455035"/>
            <a:ext cx="440055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1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4920419"/>
            <a:ext cx="6429988" cy="1524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1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2890768"/>
            <a:ext cx="6982491" cy="1810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1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3044566"/>
            <a:ext cx="5344035" cy="2231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5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69605" y="4234125"/>
            <a:ext cx="1295523" cy="30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35801" y="4958336"/>
            <a:ext cx="1305049" cy="30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80940"/>
            <a:ext cx="8640000" cy="5078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1694" y="2695931"/>
            <a:ext cx="257199" cy="295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80051" y="3420039"/>
            <a:ext cx="1686085" cy="304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57317" y="4858726"/>
            <a:ext cx="838280" cy="295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4090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44995" y="2034540"/>
            <a:ext cx="826135" cy="79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41597" y="3236102"/>
            <a:ext cx="3553164" cy="352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98268" y="4685350"/>
            <a:ext cx="1714663" cy="29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32248" y="4637678"/>
            <a:ext cx="2505314" cy="400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980940"/>
            <a:ext cx="8640000" cy="5122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79525" y="2688383"/>
            <a:ext cx="647761" cy="30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60208" y="4853689"/>
            <a:ext cx="1476515" cy="30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17981" y="5578637"/>
            <a:ext cx="676339" cy="30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80940"/>
            <a:ext cx="8640000" cy="4820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95421" y="2000247"/>
            <a:ext cx="1266945" cy="304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0459" y="3457762"/>
            <a:ext cx="647761" cy="304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70614" y="5372536"/>
            <a:ext cx="438191" cy="342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3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49803" y="3551200"/>
            <a:ext cx="295303" cy="305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692650"/>
            <a:ext cx="85381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38010" y="1116872"/>
            <a:ext cx="291821" cy="301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15477" y="4576643"/>
            <a:ext cx="272994" cy="292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1A63BAFEAE8C476E8D3A71F9DBC9006C</vt:lpwstr>
  </property>
</Properties>
</file>