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570730"/>
            <a:ext cx="8640000" cy="5716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5068" y="5734426"/>
            <a:ext cx="238147" cy="27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8993" y="5715372"/>
            <a:ext cx="438191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8398" y="5724899"/>
            <a:ext cx="171466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9004" y="5724899"/>
            <a:ext cx="257199" cy="295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08550"/>
            <a:ext cx="8640000" cy="5497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7359" y="1184859"/>
            <a:ext cx="27625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6543" y="1184859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2111" y="1184859"/>
            <a:ext cx="27625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5087" y="1184859"/>
            <a:ext cx="447717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6388" y="1184859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6047" y="1184859"/>
            <a:ext cx="27625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1151" y="2013789"/>
            <a:ext cx="447717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76543" y="2013789"/>
            <a:ext cx="25719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05429" y="2013789"/>
            <a:ext cx="447717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5087" y="2013789"/>
            <a:ext cx="447717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86863" y="2023317"/>
            <a:ext cx="257199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06047" y="2013789"/>
            <a:ext cx="27625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1151" y="2852247"/>
            <a:ext cx="447717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76543" y="2852247"/>
            <a:ext cx="25719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05429" y="2852247"/>
            <a:ext cx="438191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015087" y="2852247"/>
            <a:ext cx="43819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596388" y="2852247"/>
            <a:ext cx="25719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215573" y="2852247"/>
            <a:ext cx="25719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281151" y="3700232"/>
            <a:ext cx="43819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976543" y="3700232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4405429" y="3700232"/>
            <a:ext cx="428665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015087" y="3700232"/>
            <a:ext cx="43819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596388" y="3700232"/>
            <a:ext cx="266725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7215573" y="3700232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281151" y="4633969"/>
            <a:ext cx="447717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005121" y="4643497"/>
            <a:ext cx="171466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405429" y="4633969"/>
            <a:ext cx="438191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100821" y="4633969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596388" y="4633969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7148830" y="4401820"/>
            <a:ext cx="390525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34"/>
          <p:cNvSpPr/>
          <p:nvPr/>
        </p:nvSpPr>
        <p:spPr bwMode="white">
          <a:xfrm>
            <a:off x="7148830" y="5443855"/>
            <a:ext cx="426720" cy="813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35"/>
          <p:cNvSpPr/>
          <p:nvPr/>
        </p:nvSpPr>
        <p:spPr bwMode="white">
          <a:xfrm>
            <a:off x="2281151" y="5672513"/>
            <a:ext cx="438191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36"/>
          <p:cNvSpPr/>
          <p:nvPr/>
        </p:nvSpPr>
        <p:spPr bwMode="white">
          <a:xfrm>
            <a:off x="3005121" y="5682041"/>
            <a:ext cx="171466" cy="28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37"/>
          <p:cNvSpPr/>
          <p:nvPr/>
        </p:nvSpPr>
        <p:spPr bwMode="white">
          <a:xfrm>
            <a:off x="4405429" y="5672513"/>
            <a:ext cx="428665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38"/>
          <p:cNvSpPr/>
          <p:nvPr/>
        </p:nvSpPr>
        <p:spPr bwMode="white">
          <a:xfrm>
            <a:off x="5100821" y="5672513"/>
            <a:ext cx="257199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9"/>
          <p:cNvSpPr/>
          <p:nvPr/>
        </p:nvSpPr>
        <p:spPr bwMode="white">
          <a:xfrm>
            <a:off x="6596388" y="5662985"/>
            <a:ext cx="266725" cy="29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27" grpId="0" bldLvl="0" animBg="1"/>
      <p:bldP spid="34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1484630"/>
            <a:ext cx="5810250" cy="153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45" y="3420745"/>
            <a:ext cx="456247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984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7261" y="3557647"/>
            <a:ext cx="239853" cy="21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3006" y="3776470"/>
            <a:ext cx="1156940" cy="216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1370" y="5929411"/>
            <a:ext cx="246908" cy="21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44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0630" y="1755775"/>
            <a:ext cx="7118350" cy="1454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265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2883244"/>
            <a:ext cx="1695611" cy="382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29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514" y="2750820"/>
            <a:ext cx="7268269" cy="1154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31722" y="2157967"/>
            <a:ext cx="257199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2416" y="2157967"/>
            <a:ext cx="276251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6231" y="2911591"/>
            <a:ext cx="257199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0762" y="2911591"/>
            <a:ext cx="247673" cy="295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38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423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4450" y="3102182"/>
            <a:ext cx="276251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8508" y="3102182"/>
            <a:ext cx="257199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5288" y="3102182"/>
            <a:ext cx="447717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5553" y="3102182"/>
            <a:ext cx="257199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6821" y="4007770"/>
            <a:ext cx="438191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7086" y="4007770"/>
            <a:ext cx="257199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57185" y="4007770"/>
            <a:ext cx="428665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6975" y="4007770"/>
            <a:ext cx="257199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37295" y="4913357"/>
            <a:ext cx="438191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66137" y="4913357"/>
            <a:ext cx="171466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2444" y="4913357"/>
            <a:ext cx="438191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81286" y="4913357"/>
            <a:ext cx="180992" cy="295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6DD65AEC04464FF886F1AED12ADE9EEB</vt:lpwstr>
  </property>
</Properties>
</file>