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949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1177" y="4828826"/>
            <a:ext cx="5798958" cy="1874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5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511663"/>
            <a:ext cx="4810584" cy="2698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395" y="1484630"/>
            <a:ext cx="5810250" cy="1533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95" y="3444875"/>
            <a:ext cx="55911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2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8094" y="4206005"/>
            <a:ext cx="466769" cy="304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836795"/>
            <a:ext cx="8640000" cy="5751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9656" y="2525078"/>
            <a:ext cx="2086174" cy="29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7154" y="3965365"/>
            <a:ext cx="257199" cy="29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0362" y="6130565"/>
            <a:ext cx="857331" cy="30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0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1997" y="4976603"/>
            <a:ext cx="2200485" cy="381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3687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51256" y="2005556"/>
            <a:ext cx="257199" cy="304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9789" y="2729731"/>
            <a:ext cx="1409834" cy="304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88962" y="4178081"/>
            <a:ext cx="400088" cy="295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4870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4905" y="1929597"/>
            <a:ext cx="257199" cy="295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51608" y="1929597"/>
            <a:ext cx="657287" cy="305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6294" y="2615868"/>
            <a:ext cx="1247894" cy="400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4475" y="3378391"/>
            <a:ext cx="657287" cy="305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6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4173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1156" y="3373017"/>
            <a:ext cx="5572657" cy="109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0EC2F5CE626841A18BBCD9B7997F2485</vt:lpwstr>
  </property>
</Properties>
</file>