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08550"/>
            <a:ext cx="8640000" cy="5391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1904" y="1920035"/>
            <a:ext cx="6658610" cy="400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70614" y="2702505"/>
            <a:ext cx="4362866" cy="400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1904" y="5030831"/>
            <a:ext cx="6658610" cy="400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0614" y="5813301"/>
            <a:ext cx="4362866" cy="400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620895"/>
            <a:ext cx="8640000" cy="3948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1904" y="3243548"/>
            <a:ext cx="6229944" cy="40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2893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42334" y="2566935"/>
            <a:ext cx="411269" cy="283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1268730"/>
            <a:ext cx="7755890" cy="16217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85" y="3501390"/>
            <a:ext cx="4638675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7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21843" y="3528854"/>
            <a:ext cx="447717" cy="295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0343" y="4253029"/>
            <a:ext cx="666813" cy="304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5619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7750" y="4105712"/>
            <a:ext cx="266725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5092" y="4783101"/>
            <a:ext cx="438191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2016" y="5470030"/>
            <a:ext cx="447717" cy="37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7231" y="6166499"/>
            <a:ext cx="857331" cy="381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2963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94585" y="1967597"/>
            <a:ext cx="457243" cy="371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94453" y="2691895"/>
            <a:ext cx="438191" cy="343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99062" y="3397133"/>
            <a:ext cx="438191" cy="343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775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60804" y="4125517"/>
            <a:ext cx="425566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51167" y="4125517"/>
            <a:ext cx="605249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73929" y="4125517"/>
            <a:ext cx="595792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62890" y="4125517"/>
            <a:ext cx="595792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35956" y="5591527"/>
            <a:ext cx="7215714" cy="1087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476750"/>
            <a:ext cx="79883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5058" y="3511114"/>
            <a:ext cx="2237094" cy="218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3136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0272" y="2101252"/>
            <a:ext cx="2905402" cy="390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70658" y="2873371"/>
            <a:ext cx="4562910" cy="400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41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2022-11-20T08:39:14Z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34E706E3F2D543CFAE9A9DDB798FC06E</vt:lpwstr>
  </property>
</Properties>
</file>